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70" r:id="rId3"/>
    <p:sldId id="562" r:id="rId4"/>
    <p:sldId id="547" r:id="rId5"/>
    <p:sldId id="548" r:id="rId6"/>
    <p:sldId id="549" r:id="rId7"/>
    <p:sldId id="550" r:id="rId8"/>
    <p:sldId id="541" r:id="rId9"/>
    <p:sldId id="552" r:id="rId10"/>
    <p:sldId id="551" r:id="rId11"/>
    <p:sldId id="563" r:id="rId12"/>
    <p:sldId id="564" r:id="rId13"/>
    <p:sldId id="571" r:id="rId14"/>
    <p:sldId id="565" r:id="rId15"/>
    <p:sldId id="553" r:id="rId16"/>
    <p:sldId id="567" r:id="rId17"/>
    <p:sldId id="557" r:id="rId18"/>
    <p:sldId id="554" r:id="rId19"/>
    <p:sldId id="568" r:id="rId20"/>
    <p:sldId id="569" r:id="rId21"/>
    <p:sldId id="572" r:id="rId22"/>
    <p:sldId id="573" r:id="rId23"/>
    <p:sldId id="560" r:id="rId24"/>
    <p:sldId id="561" r:id="rId25"/>
    <p:sldId id="555" r:id="rId26"/>
    <p:sldId id="559" r:id="rId27"/>
    <p:sldId id="570" r:id="rId28"/>
    <p:sldId id="574" r:id="rId29"/>
  </p:sldIdLst>
  <p:sldSz cx="9144000" cy="6858000" type="screen4x3"/>
  <p:notesSz cx="6797675" cy="9926638"/>
  <p:defaultTextStyle>
    <a:defPPr>
      <a:defRPr lang="nl-NL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EEC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F15B5-47C0-4D9B-B875-0FCCC98A70BF}" v="3265" dt="2024-04-06T18:41:19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81655" autoAdjust="0"/>
  </p:normalViewPr>
  <p:slideViewPr>
    <p:cSldViewPr>
      <p:cViewPr varScale="1">
        <p:scale>
          <a:sx n="84" d="100"/>
          <a:sy n="84" d="100"/>
        </p:scale>
        <p:origin x="22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 Piet" userId="cf649227bf3b24ab" providerId="LiveId" clId="{535F15B5-47C0-4D9B-B875-0FCCC98A70BF}"/>
    <pc:docChg chg="undo redo custSel addSld delSld modSld sldOrd modNotesMaster modHandout">
      <pc:chgData name="André Piet" userId="cf649227bf3b24ab" providerId="LiveId" clId="{535F15B5-47C0-4D9B-B875-0FCCC98A70BF}" dt="2024-04-06T18:41:56.844" v="5222" actId="1076"/>
      <pc:docMkLst>
        <pc:docMk/>
      </pc:docMkLst>
      <pc:sldChg chg="addSp modSp mod">
        <pc:chgData name="André Piet" userId="cf649227bf3b24ab" providerId="LiveId" clId="{535F15B5-47C0-4D9B-B875-0FCCC98A70BF}" dt="2024-04-06T13:11:48.322" v="71" actId="20577"/>
        <pc:sldMkLst>
          <pc:docMk/>
          <pc:sldMk cId="961451923" sldId="256"/>
        </pc:sldMkLst>
        <pc:spChg chg="add mod">
          <ac:chgData name="André Piet" userId="cf649227bf3b24ab" providerId="LiveId" clId="{535F15B5-47C0-4D9B-B875-0FCCC98A70BF}" dt="2024-04-06T13:10:31.048" v="26" actId="21"/>
          <ac:spMkLst>
            <pc:docMk/>
            <pc:sldMk cId="961451923" sldId="256"/>
            <ac:spMk id="2" creationId="{311BF821-EE9A-889B-0B07-E3B49DA55A68}"/>
          </ac:spMkLst>
        </pc:spChg>
        <pc:spChg chg="mod">
          <ac:chgData name="André Piet" userId="cf649227bf3b24ab" providerId="LiveId" clId="{535F15B5-47C0-4D9B-B875-0FCCC98A70BF}" dt="2024-04-06T13:11:48.322" v="71" actId="20577"/>
          <ac:spMkLst>
            <pc:docMk/>
            <pc:sldMk cId="961451923" sldId="256"/>
            <ac:spMk id="3" creationId="{C756E4B7-5B7C-4955-9459-FAFDBB2655A4}"/>
          </ac:spMkLst>
        </pc:spChg>
        <pc:spChg chg="add mod">
          <ac:chgData name="André Piet" userId="cf649227bf3b24ab" providerId="LiveId" clId="{535F15B5-47C0-4D9B-B875-0FCCC98A70BF}" dt="2024-04-06T13:11:28.095" v="45" actId="255"/>
          <ac:spMkLst>
            <pc:docMk/>
            <pc:sldMk cId="961451923" sldId="256"/>
            <ac:spMk id="7" creationId="{4573BA69-8376-511F-464D-071AC46815CA}"/>
          </ac:spMkLst>
        </pc:spChg>
        <pc:picChg chg="add mod">
          <ac:chgData name="André Piet" userId="cf649227bf3b24ab" providerId="LiveId" clId="{535F15B5-47C0-4D9B-B875-0FCCC98A70BF}" dt="2024-04-06T13:11:32.258" v="46" actId="1076"/>
          <ac:picMkLst>
            <pc:docMk/>
            <pc:sldMk cId="961451923" sldId="256"/>
            <ac:picMk id="5" creationId="{B7783FD8-9682-279F-6907-1BAA19DAACBE}"/>
          </ac:picMkLst>
        </pc:picChg>
      </pc:sldChg>
      <pc:sldChg chg="addSp delSp modSp mod delAnim modAnim">
        <pc:chgData name="André Piet" userId="cf649227bf3b24ab" providerId="LiveId" clId="{535F15B5-47C0-4D9B-B875-0FCCC98A70BF}" dt="2024-04-06T17:34:08.291" v="3232"/>
        <pc:sldMkLst>
          <pc:docMk/>
          <pc:sldMk cId="4273764877" sldId="470"/>
        </pc:sldMkLst>
        <pc:spChg chg="mod">
          <ac:chgData name="André Piet" userId="cf649227bf3b24ab" providerId="LiveId" clId="{535F15B5-47C0-4D9B-B875-0FCCC98A70BF}" dt="2024-04-06T14:46:50.135" v="713" actId="20577"/>
          <ac:spMkLst>
            <pc:docMk/>
            <pc:sldMk cId="4273764877" sldId="470"/>
            <ac:spMk id="2" creationId="{4A4C4AA2-A331-45C5-B040-6AAC772A5D25}"/>
          </ac:spMkLst>
        </pc:spChg>
        <pc:spChg chg="mod">
          <ac:chgData name="André Piet" userId="cf649227bf3b24ab" providerId="LiveId" clId="{535F15B5-47C0-4D9B-B875-0FCCC98A70BF}" dt="2024-04-06T17:34:08.291" v="3232"/>
          <ac:spMkLst>
            <pc:docMk/>
            <pc:sldMk cId="4273764877" sldId="470"/>
            <ac:spMk id="3" creationId="{73487125-94B1-41FE-8A8C-068308C2CFF5}"/>
          </ac:spMkLst>
        </pc:spChg>
        <pc:spChg chg="add del mod">
          <ac:chgData name="André Piet" userId="cf649227bf3b24ab" providerId="LiveId" clId="{535F15B5-47C0-4D9B-B875-0FCCC98A70BF}" dt="2024-04-06T17:31:26.605" v="3098" actId="478"/>
          <ac:spMkLst>
            <pc:docMk/>
            <pc:sldMk cId="4273764877" sldId="470"/>
            <ac:spMk id="6" creationId="{64528B18-2863-F8DB-D1F0-32B4D17B0678}"/>
          </ac:spMkLst>
        </pc:spChg>
        <pc:picChg chg="add mod">
          <ac:chgData name="André Piet" userId="cf649227bf3b24ab" providerId="LiveId" clId="{535F15B5-47C0-4D9B-B875-0FCCC98A70BF}" dt="2024-04-06T15:06:53.193" v="1047" actId="1076"/>
          <ac:picMkLst>
            <pc:docMk/>
            <pc:sldMk cId="4273764877" sldId="470"/>
            <ac:picMk id="5" creationId="{FDB0C409-B7EA-9376-1634-C0080084F8AB}"/>
          </ac:picMkLst>
        </pc:picChg>
      </pc:sldChg>
      <pc:sldChg chg="delSp modSp del mod ord delAnim">
        <pc:chgData name="André Piet" userId="cf649227bf3b24ab" providerId="LiveId" clId="{535F15B5-47C0-4D9B-B875-0FCCC98A70BF}" dt="2024-04-06T15:09:31.235" v="1069" actId="47"/>
        <pc:sldMkLst>
          <pc:docMk/>
          <pc:sldMk cId="2301248168" sldId="513"/>
        </pc:sldMkLst>
        <pc:spChg chg="del">
          <ac:chgData name="André Piet" userId="cf649227bf3b24ab" providerId="LiveId" clId="{535F15B5-47C0-4D9B-B875-0FCCC98A70BF}" dt="2024-04-06T13:46:20.480" v="73" actId="478"/>
          <ac:spMkLst>
            <pc:docMk/>
            <pc:sldMk cId="2301248168" sldId="513"/>
            <ac:spMk id="2" creationId="{0B92421B-6249-38AC-4A67-0BBE01B53404}"/>
          </ac:spMkLst>
        </pc:spChg>
        <pc:spChg chg="mod">
          <ac:chgData name="André Piet" userId="cf649227bf3b24ab" providerId="LiveId" clId="{535F15B5-47C0-4D9B-B875-0FCCC98A70BF}" dt="2024-04-06T14:23:28.678" v="303" actId="20577"/>
          <ac:spMkLst>
            <pc:docMk/>
            <pc:sldMk cId="2301248168" sldId="513"/>
            <ac:spMk id="4" creationId="{47463A6D-1CFB-4BB0-B066-A4877C775A3C}"/>
          </ac:spMkLst>
        </pc:spChg>
      </pc:sldChg>
      <pc:sldChg chg="del">
        <pc:chgData name="André Piet" userId="cf649227bf3b24ab" providerId="LiveId" clId="{535F15B5-47C0-4D9B-B875-0FCCC98A70BF}" dt="2024-04-06T14:23:59.573" v="304" actId="47"/>
        <pc:sldMkLst>
          <pc:docMk/>
          <pc:sldMk cId="1693666334" sldId="540"/>
        </pc:sldMkLst>
      </pc:sldChg>
      <pc:sldChg chg="delSp add del mod ord delAnim">
        <pc:chgData name="André Piet" userId="cf649227bf3b24ab" providerId="LiveId" clId="{535F15B5-47C0-4D9B-B875-0FCCC98A70BF}" dt="2024-04-06T15:12:14.248" v="1080" actId="2696"/>
        <pc:sldMkLst>
          <pc:docMk/>
          <pc:sldMk cId="325403799" sldId="541"/>
        </pc:sldMkLst>
        <pc:spChg chg="del">
          <ac:chgData name="André Piet" userId="cf649227bf3b24ab" providerId="LiveId" clId="{535F15B5-47C0-4D9B-B875-0FCCC98A70BF}" dt="2024-04-06T15:10:57.533" v="1079" actId="478"/>
          <ac:spMkLst>
            <pc:docMk/>
            <pc:sldMk cId="325403799" sldId="541"/>
            <ac:spMk id="2" creationId="{0B92421B-6249-38AC-4A67-0BBE01B53404}"/>
          </ac:spMkLst>
        </pc:spChg>
      </pc:sldChg>
      <pc:sldChg chg="addSp modSp add mod modAnim modNotesTx">
        <pc:chgData name="André Piet" userId="cf649227bf3b24ab" providerId="LiveId" clId="{535F15B5-47C0-4D9B-B875-0FCCC98A70BF}" dt="2024-04-06T17:45:42.628" v="3564"/>
        <pc:sldMkLst>
          <pc:docMk/>
          <pc:sldMk cId="3603183734" sldId="541"/>
        </pc:sldMkLst>
        <pc:spChg chg="add mod">
          <ac:chgData name="André Piet" userId="cf649227bf3b24ab" providerId="LiveId" clId="{535F15B5-47C0-4D9B-B875-0FCCC98A70BF}" dt="2024-04-06T15:12:33.166" v="1082"/>
          <ac:spMkLst>
            <pc:docMk/>
            <pc:sldMk cId="3603183734" sldId="541"/>
            <ac:spMk id="2" creationId="{2DE18C98-E0DF-5605-592F-BB35BF4C2455}"/>
          </ac:spMkLst>
        </pc:spChg>
        <pc:spChg chg="mod">
          <ac:chgData name="André Piet" userId="cf649227bf3b24ab" providerId="LiveId" clId="{535F15B5-47C0-4D9B-B875-0FCCC98A70BF}" dt="2024-04-06T17:45:42.628" v="3564"/>
          <ac:spMkLst>
            <pc:docMk/>
            <pc:sldMk cId="3603183734" sldId="541"/>
            <ac:spMk id="4" creationId="{47463A6D-1CFB-4BB0-B066-A4877C775A3C}"/>
          </ac:spMkLst>
        </pc:spChg>
      </pc:sldChg>
      <pc:sldChg chg="modSp add del mod">
        <pc:chgData name="André Piet" userId="cf649227bf3b24ab" providerId="LiveId" clId="{535F15B5-47C0-4D9B-B875-0FCCC98A70BF}" dt="2024-04-06T14:24:31.682" v="306" actId="47"/>
        <pc:sldMkLst>
          <pc:docMk/>
          <pc:sldMk cId="923386357" sldId="542"/>
        </pc:sldMkLst>
        <pc:spChg chg="mod">
          <ac:chgData name="André Piet" userId="cf649227bf3b24ab" providerId="LiveId" clId="{535F15B5-47C0-4D9B-B875-0FCCC98A70BF}" dt="2024-04-06T14:22:46.689" v="273" actId="1076"/>
          <ac:spMkLst>
            <pc:docMk/>
            <pc:sldMk cId="923386357" sldId="542"/>
            <ac:spMk id="7" creationId="{4573BA69-8376-511F-464D-071AC46815CA}"/>
          </ac:spMkLst>
        </pc:spChg>
      </pc:sldChg>
      <pc:sldChg chg="modSp add del mod ord">
        <pc:chgData name="André Piet" userId="cf649227bf3b24ab" providerId="LiveId" clId="{535F15B5-47C0-4D9B-B875-0FCCC98A70BF}" dt="2024-04-06T15:09:31.235" v="1069" actId="47"/>
        <pc:sldMkLst>
          <pc:docMk/>
          <pc:sldMk cId="4208880976" sldId="543"/>
        </pc:sldMkLst>
        <pc:spChg chg="mod">
          <ac:chgData name="André Piet" userId="cf649227bf3b24ab" providerId="LiveId" clId="{535F15B5-47C0-4D9B-B875-0FCCC98A70BF}" dt="2024-04-06T14:41:38.393" v="653" actId="20577"/>
          <ac:spMkLst>
            <pc:docMk/>
            <pc:sldMk cId="4208880976" sldId="543"/>
            <ac:spMk id="4" creationId="{47463A6D-1CFB-4BB0-B066-A4877C775A3C}"/>
          </ac:spMkLst>
        </pc:spChg>
      </pc:sldChg>
      <pc:sldChg chg="addSp modSp new del mod ord">
        <pc:chgData name="André Piet" userId="cf649227bf3b24ab" providerId="LiveId" clId="{535F15B5-47C0-4D9B-B875-0FCCC98A70BF}" dt="2024-04-06T17:31:08.302" v="3097" actId="47"/>
        <pc:sldMkLst>
          <pc:docMk/>
          <pc:sldMk cId="1017331512" sldId="544"/>
        </pc:sldMkLst>
        <pc:spChg chg="add mod">
          <ac:chgData name="André Piet" userId="cf649227bf3b24ab" providerId="LiveId" clId="{535F15B5-47C0-4D9B-B875-0FCCC98A70BF}" dt="2024-04-06T14:48:54.617" v="740" actId="20577"/>
          <ac:spMkLst>
            <pc:docMk/>
            <pc:sldMk cId="1017331512" sldId="544"/>
            <ac:spMk id="2" creationId="{339B9A51-BF16-035F-4F36-DF6A3BE9E563}"/>
          </ac:spMkLst>
        </pc:spChg>
      </pc:sldChg>
      <pc:sldChg chg="add del">
        <pc:chgData name="André Piet" userId="cf649227bf3b24ab" providerId="LiveId" clId="{535F15B5-47C0-4D9B-B875-0FCCC98A70BF}" dt="2024-04-06T14:52:04.306" v="777" actId="47"/>
        <pc:sldMkLst>
          <pc:docMk/>
          <pc:sldMk cId="1779034889" sldId="545"/>
        </pc:sldMkLst>
      </pc:sldChg>
      <pc:sldChg chg="add del replId">
        <pc:chgData name="André Piet" userId="cf649227bf3b24ab" providerId="LiveId" clId="{535F15B5-47C0-4D9B-B875-0FCCC98A70BF}" dt="2024-04-06T14:52:04.306" v="777" actId="47"/>
        <pc:sldMkLst>
          <pc:docMk/>
          <pc:sldMk cId="1241973110" sldId="546"/>
        </pc:sldMkLst>
      </pc:sldChg>
      <pc:sldChg chg="addSp delSp modSp add mod delAnim modAnim">
        <pc:chgData name="André Piet" userId="cf649227bf3b24ab" providerId="LiveId" clId="{535F15B5-47C0-4D9B-B875-0FCCC98A70BF}" dt="2024-04-06T17:33:56.527" v="3231" actId="478"/>
        <pc:sldMkLst>
          <pc:docMk/>
          <pc:sldMk cId="354173159" sldId="547"/>
        </pc:sldMkLst>
        <pc:spChg chg="mod">
          <ac:chgData name="André Piet" userId="cf649227bf3b24ab" providerId="LiveId" clId="{535F15B5-47C0-4D9B-B875-0FCCC98A70BF}" dt="2024-04-06T14:54:40.658" v="780" actId="108"/>
          <ac:spMkLst>
            <pc:docMk/>
            <pc:sldMk cId="354173159" sldId="547"/>
            <ac:spMk id="3" creationId="{73487125-94B1-41FE-8A8C-068308C2CFF5}"/>
          </ac:spMkLst>
        </pc:spChg>
        <pc:spChg chg="add del mod">
          <ac:chgData name="André Piet" userId="cf649227bf3b24ab" providerId="LiveId" clId="{535F15B5-47C0-4D9B-B875-0FCCC98A70BF}" dt="2024-04-06T17:33:56.527" v="3231" actId="478"/>
          <ac:spMkLst>
            <pc:docMk/>
            <pc:sldMk cId="354173159" sldId="547"/>
            <ac:spMk id="8" creationId="{3B620CFE-8A61-C545-FD33-B1577CCB49BC}"/>
          </ac:spMkLst>
        </pc:spChg>
        <pc:picChg chg="add mod">
          <ac:chgData name="André Piet" userId="cf649227bf3b24ab" providerId="LiveId" clId="{535F15B5-47C0-4D9B-B875-0FCCC98A70BF}" dt="2024-04-06T15:08:06.449" v="1061" actId="1076"/>
          <ac:picMkLst>
            <pc:docMk/>
            <pc:sldMk cId="354173159" sldId="547"/>
            <ac:picMk id="5" creationId="{0E29B43B-756C-E3A4-2FB0-26D8DFF40C0A}"/>
          </ac:picMkLst>
        </pc:picChg>
        <pc:picChg chg="add mod">
          <ac:chgData name="André Piet" userId="cf649227bf3b24ab" providerId="LiveId" clId="{535F15B5-47C0-4D9B-B875-0FCCC98A70BF}" dt="2024-04-06T15:08:04.368" v="1060" actId="1076"/>
          <ac:picMkLst>
            <pc:docMk/>
            <pc:sldMk cId="354173159" sldId="547"/>
            <ac:picMk id="7" creationId="{038001F4-E882-3CA0-FAAC-70C1B26F8D3B}"/>
          </ac:picMkLst>
        </pc:picChg>
      </pc:sldChg>
      <pc:sldChg chg="addSp modSp add mod modAnim">
        <pc:chgData name="André Piet" userId="cf649227bf3b24ab" providerId="LiveId" clId="{535F15B5-47C0-4D9B-B875-0FCCC98A70BF}" dt="2024-04-06T17:36:25.891" v="3345"/>
        <pc:sldMkLst>
          <pc:docMk/>
          <pc:sldMk cId="3743850592" sldId="548"/>
        </pc:sldMkLst>
        <pc:spChg chg="mod">
          <ac:chgData name="André Piet" userId="cf649227bf3b24ab" providerId="LiveId" clId="{535F15B5-47C0-4D9B-B875-0FCCC98A70BF}" dt="2024-04-06T17:36:25.891" v="3345"/>
          <ac:spMkLst>
            <pc:docMk/>
            <pc:sldMk cId="3743850592" sldId="548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7:35:44.313" v="3339" actId="1076"/>
          <ac:spMkLst>
            <pc:docMk/>
            <pc:sldMk cId="3743850592" sldId="548"/>
            <ac:spMk id="6" creationId="{A6F20CA9-37E8-A822-0CDF-3A79A5C94051}"/>
          </ac:spMkLst>
        </pc:spChg>
        <pc:picChg chg="add mod">
          <ac:chgData name="André Piet" userId="cf649227bf3b24ab" providerId="LiveId" clId="{535F15B5-47C0-4D9B-B875-0FCCC98A70BF}" dt="2024-04-06T15:08:43.200" v="1063" actId="1076"/>
          <ac:picMkLst>
            <pc:docMk/>
            <pc:sldMk cId="3743850592" sldId="548"/>
            <ac:picMk id="5" creationId="{02712CD1-377A-480F-9FDA-2F3F7E927106}"/>
          </ac:picMkLst>
        </pc:picChg>
      </pc:sldChg>
      <pc:sldChg chg="addSp modSp add mod modAnim">
        <pc:chgData name="André Piet" userId="cf649227bf3b24ab" providerId="LiveId" clId="{535F15B5-47C0-4D9B-B875-0FCCC98A70BF}" dt="2024-04-06T17:43:04.665" v="3548" actId="1076"/>
        <pc:sldMkLst>
          <pc:docMk/>
          <pc:sldMk cId="3776285649" sldId="549"/>
        </pc:sldMkLst>
        <pc:spChg chg="mod">
          <ac:chgData name="André Piet" userId="cf649227bf3b24ab" providerId="LiveId" clId="{535F15B5-47C0-4D9B-B875-0FCCC98A70BF}" dt="2024-04-06T17:36:41.240" v="3347" actId="115"/>
          <ac:spMkLst>
            <pc:docMk/>
            <pc:sldMk cId="3776285649" sldId="549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7:43:04.665" v="3548" actId="1076"/>
          <ac:spMkLst>
            <pc:docMk/>
            <pc:sldMk cId="3776285649" sldId="549"/>
            <ac:spMk id="6" creationId="{D5D11BE6-CD11-FE9C-9C1A-DF49157E99C1}"/>
          </ac:spMkLst>
        </pc:spChg>
        <pc:picChg chg="add mod">
          <ac:chgData name="André Piet" userId="cf649227bf3b24ab" providerId="LiveId" clId="{535F15B5-47C0-4D9B-B875-0FCCC98A70BF}" dt="2024-04-06T15:09:21.600" v="1068" actId="1076"/>
          <ac:picMkLst>
            <pc:docMk/>
            <pc:sldMk cId="3776285649" sldId="549"/>
            <ac:picMk id="5" creationId="{DB75AD7B-B488-D204-D62D-EC8217640E51}"/>
          </ac:picMkLst>
        </pc:picChg>
      </pc:sldChg>
      <pc:sldChg chg="addSp delSp modSp new mod">
        <pc:chgData name="André Piet" userId="cf649227bf3b24ab" providerId="LiveId" clId="{535F15B5-47C0-4D9B-B875-0FCCC98A70BF}" dt="2024-04-06T14:58:58.120" v="855" actId="1076"/>
        <pc:sldMkLst>
          <pc:docMk/>
          <pc:sldMk cId="3712364734" sldId="550"/>
        </pc:sldMkLst>
        <pc:spChg chg="add del mod">
          <ac:chgData name="André Piet" userId="cf649227bf3b24ab" providerId="LiveId" clId="{535F15B5-47C0-4D9B-B875-0FCCC98A70BF}" dt="2024-04-06T14:55:47.881" v="796" actId="478"/>
          <ac:spMkLst>
            <pc:docMk/>
            <pc:sldMk cId="3712364734" sldId="550"/>
            <ac:spMk id="2" creationId="{F7A4BE61-FFCF-68C1-D643-9B117FD514C5}"/>
          </ac:spMkLst>
        </pc:spChg>
        <pc:spChg chg="add mod">
          <ac:chgData name="André Piet" userId="cf649227bf3b24ab" providerId="LiveId" clId="{535F15B5-47C0-4D9B-B875-0FCCC98A70BF}" dt="2024-04-06T14:58:58.120" v="855" actId="1076"/>
          <ac:spMkLst>
            <pc:docMk/>
            <pc:sldMk cId="3712364734" sldId="550"/>
            <ac:spMk id="3" creationId="{53840D64-6C23-EF15-1771-234A6E30A336}"/>
          </ac:spMkLst>
        </pc:spChg>
        <pc:spChg chg="add del mod">
          <ac:chgData name="André Piet" userId="cf649227bf3b24ab" providerId="LiveId" clId="{535F15B5-47C0-4D9B-B875-0FCCC98A70BF}" dt="2024-04-06T14:58:26.569" v="834" actId="478"/>
          <ac:spMkLst>
            <pc:docMk/>
            <pc:sldMk cId="3712364734" sldId="550"/>
            <ac:spMk id="4" creationId="{91A4E1CA-2D89-E068-3B7D-CE4802A66DE8}"/>
          </ac:spMkLst>
        </pc:spChg>
        <pc:spChg chg="add mod">
          <ac:chgData name="André Piet" userId="cf649227bf3b24ab" providerId="LiveId" clId="{535F15B5-47C0-4D9B-B875-0FCCC98A70BF}" dt="2024-04-06T14:58:36.728" v="853" actId="20577"/>
          <ac:spMkLst>
            <pc:docMk/>
            <pc:sldMk cId="3712364734" sldId="550"/>
            <ac:spMk id="5" creationId="{4D5D4D36-3E7C-431D-D64B-FAD84C0948B5}"/>
          </ac:spMkLst>
        </pc:spChg>
      </pc:sldChg>
      <pc:sldChg chg="addSp modSp add mod ord modAnim">
        <pc:chgData name="André Piet" userId="cf649227bf3b24ab" providerId="LiveId" clId="{535F15B5-47C0-4D9B-B875-0FCCC98A70BF}" dt="2024-04-06T17:50:55.473" v="3758" actId="20577"/>
        <pc:sldMkLst>
          <pc:docMk/>
          <pc:sldMk cId="2358113912" sldId="551"/>
        </pc:sldMkLst>
        <pc:spChg chg="mod">
          <ac:chgData name="André Piet" userId="cf649227bf3b24ab" providerId="LiveId" clId="{535F15B5-47C0-4D9B-B875-0FCCC98A70BF}" dt="2024-04-06T17:50:33.443" v="3752" actId="115"/>
          <ac:spMkLst>
            <pc:docMk/>
            <pc:sldMk cId="2358113912" sldId="551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5:22:06.931" v="1607" actId="20577"/>
          <ac:spMkLst>
            <pc:docMk/>
            <pc:sldMk cId="2358113912" sldId="551"/>
            <ac:spMk id="4" creationId="{48F20F9E-5582-AA48-78B8-BC6FC6A9B3C1}"/>
          </ac:spMkLst>
        </pc:spChg>
        <pc:spChg chg="add mod">
          <ac:chgData name="André Piet" userId="cf649227bf3b24ab" providerId="LiveId" clId="{535F15B5-47C0-4D9B-B875-0FCCC98A70BF}" dt="2024-04-06T17:50:55.473" v="3758" actId="20577"/>
          <ac:spMkLst>
            <pc:docMk/>
            <pc:sldMk cId="2358113912" sldId="551"/>
            <ac:spMk id="5" creationId="{4B548175-D2B8-32A1-53A0-33B3568E290C}"/>
          </ac:spMkLst>
        </pc:spChg>
        <pc:picChg chg="add mod">
          <ac:chgData name="André Piet" userId="cf649227bf3b24ab" providerId="LiveId" clId="{535F15B5-47C0-4D9B-B875-0FCCC98A70BF}" dt="2024-04-06T15:29:21.065" v="1673" actId="1076"/>
          <ac:picMkLst>
            <pc:docMk/>
            <pc:sldMk cId="2358113912" sldId="551"/>
            <ac:picMk id="6" creationId="{42BA60F7-5B2D-2FBD-AE13-5BDC409BFACA}"/>
          </ac:picMkLst>
        </pc:picChg>
      </pc:sldChg>
      <pc:sldChg chg="modSp add mod ord">
        <pc:chgData name="André Piet" userId="cf649227bf3b24ab" providerId="LiveId" clId="{535F15B5-47C0-4D9B-B875-0FCCC98A70BF}" dt="2024-04-06T14:59:26.792" v="878" actId="20577"/>
        <pc:sldMkLst>
          <pc:docMk/>
          <pc:sldMk cId="2464398504" sldId="552"/>
        </pc:sldMkLst>
        <pc:spChg chg="mod">
          <ac:chgData name="André Piet" userId="cf649227bf3b24ab" providerId="LiveId" clId="{535F15B5-47C0-4D9B-B875-0FCCC98A70BF}" dt="2024-04-06T14:59:26.792" v="878" actId="20577"/>
          <ac:spMkLst>
            <pc:docMk/>
            <pc:sldMk cId="2464398504" sldId="552"/>
            <ac:spMk id="5" creationId="{4D5D4D36-3E7C-431D-D64B-FAD84C0948B5}"/>
          </ac:spMkLst>
        </pc:spChg>
      </pc:sldChg>
      <pc:sldChg chg="modSp add mod">
        <pc:chgData name="André Piet" userId="cf649227bf3b24ab" providerId="LiveId" clId="{535F15B5-47C0-4D9B-B875-0FCCC98A70BF}" dt="2024-04-06T14:59:54.912" v="888" actId="20577"/>
        <pc:sldMkLst>
          <pc:docMk/>
          <pc:sldMk cId="2617098117" sldId="553"/>
        </pc:sldMkLst>
        <pc:spChg chg="mod">
          <ac:chgData name="André Piet" userId="cf649227bf3b24ab" providerId="LiveId" clId="{535F15B5-47C0-4D9B-B875-0FCCC98A70BF}" dt="2024-04-06T14:59:54.912" v="888" actId="20577"/>
          <ac:spMkLst>
            <pc:docMk/>
            <pc:sldMk cId="2617098117" sldId="553"/>
            <ac:spMk id="5" creationId="{4D5D4D36-3E7C-431D-D64B-FAD84C0948B5}"/>
          </ac:spMkLst>
        </pc:spChg>
      </pc:sldChg>
      <pc:sldChg chg="modSp add mod">
        <pc:chgData name="André Piet" userId="cf649227bf3b24ab" providerId="LiveId" clId="{535F15B5-47C0-4D9B-B875-0FCCC98A70BF}" dt="2024-04-06T15:00:06.968" v="901" actId="20577"/>
        <pc:sldMkLst>
          <pc:docMk/>
          <pc:sldMk cId="208958956" sldId="554"/>
        </pc:sldMkLst>
        <pc:spChg chg="mod">
          <ac:chgData name="André Piet" userId="cf649227bf3b24ab" providerId="LiveId" clId="{535F15B5-47C0-4D9B-B875-0FCCC98A70BF}" dt="2024-04-06T15:00:06.968" v="901" actId="20577"/>
          <ac:spMkLst>
            <pc:docMk/>
            <pc:sldMk cId="208958956" sldId="554"/>
            <ac:spMk id="5" creationId="{4D5D4D36-3E7C-431D-D64B-FAD84C0948B5}"/>
          </ac:spMkLst>
        </pc:spChg>
      </pc:sldChg>
      <pc:sldChg chg="delSp modSp add mod">
        <pc:chgData name="André Piet" userId="cf649227bf3b24ab" providerId="LiveId" clId="{535F15B5-47C0-4D9B-B875-0FCCC98A70BF}" dt="2024-04-06T15:05:22.394" v="1039" actId="20577"/>
        <pc:sldMkLst>
          <pc:docMk/>
          <pc:sldMk cId="2724073394" sldId="555"/>
        </pc:sldMkLst>
        <pc:spChg chg="mod">
          <ac:chgData name="André Piet" userId="cf649227bf3b24ab" providerId="LiveId" clId="{535F15B5-47C0-4D9B-B875-0FCCC98A70BF}" dt="2024-04-06T15:05:22.394" v="1039" actId="20577"/>
          <ac:spMkLst>
            <pc:docMk/>
            <pc:sldMk cId="2724073394" sldId="555"/>
            <ac:spMk id="3" creationId="{53840D64-6C23-EF15-1771-234A6E30A336}"/>
          </ac:spMkLst>
        </pc:spChg>
        <pc:spChg chg="del mod">
          <ac:chgData name="André Piet" userId="cf649227bf3b24ab" providerId="LiveId" clId="{535F15B5-47C0-4D9B-B875-0FCCC98A70BF}" dt="2024-04-06T15:03:03.450" v="961"/>
          <ac:spMkLst>
            <pc:docMk/>
            <pc:sldMk cId="2724073394" sldId="555"/>
            <ac:spMk id="5" creationId="{4D5D4D36-3E7C-431D-D64B-FAD84C0948B5}"/>
          </ac:spMkLst>
        </pc:spChg>
      </pc:sldChg>
      <pc:sldChg chg="modSp add del mod ord">
        <pc:chgData name="André Piet" userId="cf649227bf3b24ab" providerId="LiveId" clId="{535F15B5-47C0-4D9B-B875-0FCCC98A70BF}" dt="2024-04-06T15:31:14.608" v="1687" actId="47"/>
        <pc:sldMkLst>
          <pc:docMk/>
          <pc:sldMk cId="2817446772" sldId="556"/>
        </pc:sldMkLst>
        <pc:spChg chg="mod">
          <ac:chgData name="André Piet" userId="cf649227bf3b24ab" providerId="LiveId" clId="{535F15B5-47C0-4D9B-B875-0FCCC98A70BF}" dt="2024-04-06T15:04:02.762" v="1010" actId="20577"/>
          <ac:spMkLst>
            <pc:docMk/>
            <pc:sldMk cId="2817446772" sldId="556"/>
            <ac:spMk id="3" creationId="{73487125-94B1-41FE-8A8C-068308C2CFF5}"/>
          </ac:spMkLst>
        </pc:spChg>
        <pc:spChg chg="mod">
          <ac:chgData name="André Piet" userId="cf649227bf3b24ab" providerId="LiveId" clId="{535F15B5-47C0-4D9B-B875-0FCCC98A70BF}" dt="2024-04-06T15:04:16.552" v="1011" actId="20577"/>
          <ac:spMkLst>
            <pc:docMk/>
            <pc:sldMk cId="2817446772" sldId="556"/>
            <ac:spMk id="4" creationId="{48F20F9E-5582-AA48-78B8-BC6FC6A9B3C1}"/>
          </ac:spMkLst>
        </pc:spChg>
      </pc:sldChg>
      <pc:sldChg chg="addSp modSp add mod ord modAnim">
        <pc:chgData name="André Piet" userId="cf649227bf3b24ab" providerId="LiveId" clId="{535F15B5-47C0-4D9B-B875-0FCCC98A70BF}" dt="2024-04-06T18:07:56.386" v="4207" actId="1076"/>
        <pc:sldMkLst>
          <pc:docMk/>
          <pc:sldMk cId="2624397259" sldId="557"/>
        </pc:sldMkLst>
        <pc:spChg chg="mod">
          <ac:chgData name="André Piet" userId="cf649227bf3b24ab" providerId="LiveId" clId="{535F15B5-47C0-4D9B-B875-0FCCC98A70BF}" dt="2024-04-06T18:06:05.587" v="4146" actId="115"/>
          <ac:spMkLst>
            <pc:docMk/>
            <pc:sldMk cId="2624397259" sldId="557"/>
            <ac:spMk id="3" creationId="{73487125-94B1-41FE-8A8C-068308C2CFF5}"/>
          </ac:spMkLst>
        </pc:spChg>
        <pc:spChg chg="mod">
          <ac:chgData name="André Piet" userId="cf649227bf3b24ab" providerId="LiveId" clId="{535F15B5-47C0-4D9B-B875-0FCCC98A70BF}" dt="2024-04-06T15:04:25.962" v="1015" actId="20577"/>
          <ac:spMkLst>
            <pc:docMk/>
            <pc:sldMk cId="2624397259" sldId="557"/>
            <ac:spMk id="4" creationId="{48F20F9E-5582-AA48-78B8-BC6FC6A9B3C1}"/>
          </ac:spMkLst>
        </pc:spChg>
        <pc:spChg chg="add mod">
          <ac:chgData name="André Piet" userId="cf649227bf3b24ab" providerId="LiveId" clId="{535F15B5-47C0-4D9B-B875-0FCCC98A70BF}" dt="2024-04-06T18:07:56.386" v="4207" actId="1076"/>
          <ac:spMkLst>
            <pc:docMk/>
            <pc:sldMk cId="2624397259" sldId="557"/>
            <ac:spMk id="5" creationId="{DAC3919C-4F22-BBCD-0CD0-C32060AFC161}"/>
          </ac:spMkLst>
        </pc:spChg>
        <pc:picChg chg="add mod">
          <ac:chgData name="André Piet" userId="cf649227bf3b24ab" providerId="LiveId" clId="{535F15B5-47C0-4D9B-B875-0FCCC98A70BF}" dt="2024-04-06T15:37:43.450" v="1960" actId="1076"/>
          <ac:picMkLst>
            <pc:docMk/>
            <pc:sldMk cId="2624397259" sldId="557"/>
            <ac:picMk id="6" creationId="{7011423D-C9CE-6545-3435-811AA40034F2}"/>
          </ac:picMkLst>
        </pc:picChg>
        <pc:picChg chg="add mod">
          <ac:chgData name="André Piet" userId="cf649227bf3b24ab" providerId="LiveId" clId="{535F15B5-47C0-4D9B-B875-0FCCC98A70BF}" dt="2024-04-06T15:37:38.962" v="1958" actId="1076"/>
          <ac:picMkLst>
            <pc:docMk/>
            <pc:sldMk cId="2624397259" sldId="557"/>
            <ac:picMk id="8" creationId="{880E2F22-0203-45AB-C6A6-7E5C6C7A1441}"/>
          </ac:picMkLst>
        </pc:picChg>
      </pc:sldChg>
      <pc:sldChg chg="modSp add del mod ord">
        <pc:chgData name="André Piet" userId="cf649227bf3b24ab" providerId="LiveId" clId="{535F15B5-47C0-4D9B-B875-0FCCC98A70BF}" dt="2024-04-06T17:17:26.628" v="2961" actId="47"/>
        <pc:sldMkLst>
          <pc:docMk/>
          <pc:sldMk cId="2374685727" sldId="558"/>
        </pc:sldMkLst>
        <pc:spChg chg="mod">
          <ac:chgData name="André Piet" userId="cf649227bf3b24ab" providerId="LiveId" clId="{535F15B5-47C0-4D9B-B875-0FCCC98A70BF}" dt="2024-04-06T15:04:34.875" v="1019" actId="20577"/>
          <ac:spMkLst>
            <pc:docMk/>
            <pc:sldMk cId="2374685727" sldId="558"/>
            <ac:spMk id="4" creationId="{48F20F9E-5582-AA48-78B8-BC6FC6A9B3C1}"/>
          </ac:spMkLst>
        </pc:spChg>
      </pc:sldChg>
      <pc:sldChg chg="addSp delSp modSp add mod ord modAnim">
        <pc:chgData name="André Piet" userId="cf649227bf3b24ab" providerId="LiveId" clId="{535F15B5-47C0-4D9B-B875-0FCCC98A70BF}" dt="2024-04-06T18:29:07.355" v="4779" actId="1076"/>
        <pc:sldMkLst>
          <pc:docMk/>
          <pc:sldMk cId="2202483771" sldId="559"/>
        </pc:sldMkLst>
        <pc:spChg chg="mod">
          <ac:chgData name="André Piet" userId="cf649227bf3b24ab" providerId="LiveId" clId="{535F15B5-47C0-4D9B-B875-0FCCC98A70BF}" dt="2024-04-06T17:24:25.840" v="3020" actId="20577"/>
          <ac:spMkLst>
            <pc:docMk/>
            <pc:sldMk cId="2202483771" sldId="559"/>
            <ac:spMk id="2" creationId="{4A4C4AA2-A331-45C5-B040-6AAC772A5D25}"/>
          </ac:spMkLst>
        </pc:spChg>
        <pc:spChg chg="mod">
          <ac:chgData name="André Piet" userId="cf649227bf3b24ab" providerId="LiveId" clId="{535F15B5-47C0-4D9B-B875-0FCCC98A70BF}" dt="2024-04-06T18:28:36.792" v="4740" actId="115"/>
          <ac:spMkLst>
            <pc:docMk/>
            <pc:sldMk cId="2202483771" sldId="559"/>
            <ac:spMk id="3" creationId="{73487125-94B1-41FE-8A8C-068308C2CFF5}"/>
          </ac:spMkLst>
        </pc:spChg>
        <pc:spChg chg="del">
          <ac:chgData name="André Piet" userId="cf649227bf3b24ab" providerId="LiveId" clId="{535F15B5-47C0-4D9B-B875-0FCCC98A70BF}" dt="2024-04-06T15:05:47.770" v="1044" actId="478"/>
          <ac:spMkLst>
            <pc:docMk/>
            <pc:sldMk cId="2202483771" sldId="559"/>
            <ac:spMk id="4" creationId="{48F20F9E-5582-AA48-78B8-BC6FC6A9B3C1}"/>
          </ac:spMkLst>
        </pc:spChg>
        <pc:spChg chg="add mod">
          <ac:chgData name="André Piet" userId="cf649227bf3b24ab" providerId="LiveId" clId="{535F15B5-47C0-4D9B-B875-0FCCC98A70BF}" dt="2024-04-06T18:29:07.355" v="4779" actId="1076"/>
          <ac:spMkLst>
            <pc:docMk/>
            <pc:sldMk cId="2202483771" sldId="559"/>
            <ac:spMk id="8" creationId="{9A1D60DF-DF58-0B51-FB64-DF0F2FC28E6D}"/>
          </ac:spMkLst>
        </pc:spChg>
        <pc:picChg chg="add mod">
          <ac:chgData name="André Piet" userId="cf649227bf3b24ab" providerId="LiveId" clId="{535F15B5-47C0-4D9B-B875-0FCCC98A70BF}" dt="2024-04-06T17:27:08.297" v="3051" actId="1076"/>
          <ac:picMkLst>
            <pc:docMk/>
            <pc:sldMk cId="2202483771" sldId="559"/>
            <ac:picMk id="5" creationId="{CD56E514-B27D-A16B-985F-5D31D5F0654D}"/>
          </ac:picMkLst>
        </pc:picChg>
        <pc:picChg chg="add mod">
          <ac:chgData name="André Piet" userId="cf649227bf3b24ab" providerId="LiveId" clId="{535F15B5-47C0-4D9B-B875-0FCCC98A70BF}" dt="2024-04-06T17:27:04.808" v="3050" actId="1076"/>
          <ac:picMkLst>
            <pc:docMk/>
            <pc:sldMk cId="2202483771" sldId="559"/>
            <ac:picMk id="7" creationId="{DFF84F03-550C-5213-60FD-DE07FBD2B539}"/>
          </ac:picMkLst>
        </pc:picChg>
      </pc:sldChg>
      <pc:sldChg chg="modSp add mod ord">
        <pc:chgData name="André Piet" userId="cf649227bf3b24ab" providerId="LiveId" clId="{535F15B5-47C0-4D9B-B875-0FCCC98A70BF}" dt="2024-04-06T15:05:06.618" v="1037" actId="20577"/>
        <pc:sldMkLst>
          <pc:docMk/>
          <pc:sldMk cId="979083663" sldId="560"/>
        </pc:sldMkLst>
        <pc:spChg chg="mod">
          <ac:chgData name="André Piet" userId="cf649227bf3b24ab" providerId="LiveId" clId="{535F15B5-47C0-4D9B-B875-0FCCC98A70BF}" dt="2024-04-06T15:05:06.618" v="1037" actId="20577"/>
          <ac:spMkLst>
            <pc:docMk/>
            <pc:sldMk cId="979083663" sldId="560"/>
            <ac:spMk id="5" creationId="{4D5D4D36-3E7C-431D-D64B-FAD84C0948B5}"/>
          </ac:spMkLst>
        </pc:spChg>
      </pc:sldChg>
      <pc:sldChg chg="addSp modSp add mod ord modAnim">
        <pc:chgData name="André Piet" userId="cf649227bf3b24ab" providerId="LiveId" clId="{535F15B5-47C0-4D9B-B875-0FCCC98A70BF}" dt="2024-04-06T18:36:23.259" v="4969" actId="1076"/>
        <pc:sldMkLst>
          <pc:docMk/>
          <pc:sldMk cId="1976154546" sldId="561"/>
        </pc:sldMkLst>
        <pc:spChg chg="mod">
          <ac:chgData name="André Piet" userId="cf649227bf3b24ab" providerId="LiveId" clId="{535F15B5-47C0-4D9B-B875-0FCCC98A70BF}" dt="2024-04-06T18:23:13.272" v="4517" actId="115"/>
          <ac:spMkLst>
            <pc:docMk/>
            <pc:sldMk cId="1976154546" sldId="561"/>
            <ac:spMk id="3" creationId="{73487125-94B1-41FE-8A8C-068308C2CFF5}"/>
          </ac:spMkLst>
        </pc:spChg>
        <pc:spChg chg="mod">
          <ac:chgData name="André Piet" userId="cf649227bf3b24ab" providerId="LiveId" clId="{535F15B5-47C0-4D9B-B875-0FCCC98A70BF}" dt="2024-04-06T15:05:38.810" v="1041" actId="20577"/>
          <ac:spMkLst>
            <pc:docMk/>
            <pc:sldMk cId="1976154546" sldId="561"/>
            <ac:spMk id="4" creationId="{48F20F9E-5582-AA48-78B8-BC6FC6A9B3C1}"/>
          </ac:spMkLst>
        </pc:spChg>
        <pc:spChg chg="add mod">
          <ac:chgData name="André Piet" userId="cf649227bf3b24ab" providerId="LiveId" clId="{535F15B5-47C0-4D9B-B875-0FCCC98A70BF}" dt="2024-04-06T18:36:23.259" v="4969" actId="1076"/>
          <ac:spMkLst>
            <pc:docMk/>
            <pc:sldMk cId="1976154546" sldId="561"/>
            <ac:spMk id="7" creationId="{CF88F36B-2DF7-42A0-D350-8D5BFA24E188}"/>
          </ac:spMkLst>
        </pc:spChg>
        <pc:picChg chg="add mod">
          <ac:chgData name="André Piet" userId="cf649227bf3b24ab" providerId="LiveId" clId="{535F15B5-47C0-4D9B-B875-0FCCC98A70BF}" dt="2024-04-06T17:23:58.904" v="3003" actId="1076"/>
          <ac:picMkLst>
            <pc:docMk/>
            <pc:sldMk cId="1976154546" sldId="561"/>
            <ac:picMk id="6" creationId="{24AF8122-357A-E7DA-63CC-01EE9F40DEED}"/>
          </ac:picMkLst>
        </pc:picChg>
      </pc:sldChg>
      <pc:sldChg chg="addSp delSp modSp add mod modAnim">
        <pc:chgData name="André Piet" userId="cf649227bf3b24ab" providerId="LiveId" clId="{535F15B5-47C0-4D9B-B875-0FCCC98A70BF}" dt="2024-04-06T17:46:12.290" v="3569" actId="14100"/>
        <pc:sldMkLst>
          <pc:docMk/>
          <pc:sldMk cId="3678006675" sldId="562"/>
        </pc:sldMkLst>
        <pc:spChg chg="mod">
          <ac:chgData name="André Piet" userId="cf649227bf3b24ab" providerId="LiveId" clId="{535F15B5-47C0-4D9B-B875-0FCCC98A70BF}" dt="2024-04-06T17:31:52.214" v="3103" actId="115"/>
          <ac:spMkLst>
            <pc:docMk/>
            <pc:sldMk cId="3678006675" sldId="562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7:46:12.290" v="3569" actId="14100"/>
          <ac:spMkLst>
            <pc:docMk/>
            <pc:sldMk cId="3678006675" sldId="562"/>
            <ac:spMk id="10" creationId="{58F49621-D733-3151-9D48-28C281EE4B26}"/>
          </ac:spMkLst>
        </pc:spChg>
        <pc:picChg chg="add del">
          <ac:chgData name="André Piet" userId="cf649227bf3b24ab" providerId="LiveId" clId="{535F15B5-47C0-4D9B-B875-0FCCC98A70BF}" dt="2024-04-06T15:07:25.672" v="1053" actId="478"/>
          <ac:picMkLst>
            <pc:docMk/>
            <pc:sldMk cId="3678006675" sldId="562"/>
            <ac:picMk id="5" creationId="{2796E89B-9656-D6BF-3F7A-B2A9440B4257}"/>
          </ac:picMkLst>
        </pc:picChg>
        <pc:picChg chg="add mod">
          <ac:chgData name="André Piet" userId="cf649227bf3b24ab" providerId="LiveId" clId="{535F15B5-47C0-4D9B-B875-0FCCC98A70BF}" dt="2024-04-06T15:07:41.072" v="1057" actId="1076"/>
          <ac:picMkLst>
            <pc:docMk/>
            <pc:sldMk cId="3678006675" sldId="562"/>
            <ac:picMk id="7" creationId="{F877BA69-0EE2-6E2F-578C-9D7A5A5BB806}"/>
          </ac:picMkLst>
        </pc:picChg>
        <pc:picChg chg="add mod">
          <ac:chgData name="André Piet" userId="cf649227bf3b24ab" providerId="LiveId" clId="{535F15B5-47C0-4D9B-B875-0FCCC98A70BF}" dt="2024-04-06T15:07:37.824" v="1056" actId="1076"/>
          <ac:picMkLst>
            <pc:docMk/>
            <pc:sldMk cId="3678006675" sldId="562"/>
            <ac:picMk id="9" creationId="{C90F0152-C11F-1832-E420-AB2F724F4835}"/>
          </ac:picMkLst>
        </pc:picChg>
      </pc:sldChg>
      <pc:sldChg chg="addSp modSp add mod modAnim">
        <pc:chgData name="André Piet" userId="cf649227bf3b24ab" providerId="LiveId" clId="{535F15B5-47C0-4D9B-B875-0FCCC98A70BF}" dt="2024-04-06T17:53:15.425" v="3827" actId="1076"/>
        <pc:sldMkLst>
          <pc:docMk/>
          <pc:sldMk cId="1523662025" sldId="563"/>
        </pc:sldMkLst>
        <pc:spChg chg="mod">
          <ac:chgData name="André Piet" userId="cf649227bf3b24ab" providerId="LiveId" clId="{535F15B5-47C0-4D9B-B875-0FCCC98A70BF}" dt="2024-04-06T17:52:52.775" v="3812" actId="115"/>
          <ac:spMkLst>
            <pc:docMk/>
            <pc:sldMk cId="1523662025" sldId="563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7:53:15.425" v="3827" actId="1076"/>
          <ac:spMkLst>
            <pc:docMk/>
            <pc:sldMk cId="1523662025" sldId="563"/>
            <ac:spMk id="5" creationId="{664C4414-B148-AFBC-D593-3511A2F42E04}"/>
          </ac:spMkLst>
        </pc:spChg>
        <pc:picChg chg="add mod modCrop">
          <ac:chgData name="André Piet" userId="cf649227bf3b24ab" providerId="LiveId" clId="{535F15B5-47C0-4D9B-B875-0FCCC98A70BF}" dt="2024-04-06T17:51:34.594" v="3761" actId="1076"/>
          <ac:picMkLst>
            <pc:docMk/>
            <pc:sldMk cId="1523662025" sldId="563"/>
            <ac:picMk id="6" creationId="{66B397A2-B387-A767-15C3-AD1139F2D46C}"/>
          </ac:picMkLst>
        </pc:picChg>
      </pc:sldChg>
      <pc:sldChg chg="add del ord">
        <pc:chgData name="André Piet" userId="cf649227bf3b24ab" providerId="LiveId" clId="{535F15B5-47C0-4D9B-B875-0FCCC98A70BF}" dt="2024-04-06T15:21:04.631" v="1602" actId="47"/>
        <pc:sldMkLst>
          <pc:docMk/>
          <pc:sldMk cId="2154069374" sldId="563"/>
        </pc:sldMkLst>
      </pc:sldChg>
      <pc:sldChg chg="addSp modSp add mod modAnim">
        <pc:chgData name="André Piet" userId="cf649227bf3b24ab" providerId="LiveId" clId="{535F15B5-47C0-4D9B-B875-0FCCC98A70BF}" dt="2024-04-06T17:55:19.121" v="3936" actId="1076"/>
        <pc:sldMkLst>
          <pc:docMk/>
          <pc:sldMk cId="1253240101" sldId="564"/>
        </pc:sldMkLst>
        <pc:spChg chg="mod">
          <ac:chgData name="André Piet" userId="cf649227bf3b24ab" providerId="LiveId" clId="{535F15B5-47C0-4D9B-B875-0FCCC98A70BF}" dt="2024-04-06T17:54:11.988" v="3840" actId="115"/>
          <ac:spMkLst>
            <pc:docMk/>
            <pc:sldMk cId="1253240101" sldId="564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7:55:19.121" v="3936" actId="1076"/>
          <ac:spMkLst>
            <pc:docMk/>
            <pc:sldMk cId="1253240101" sldId="564"/>
            <ac:spMk id="5" creationId="{55B0FF0C-327B-4B52-86AE-7AE5C8736E39}"/>
          </ac:spMkLst>
        </pc:spChg>
        <pc:picChg chg="add mod">
          <ac:chgData name="André Piet" userId="cf649227bf3b24ab" providerId="LiveId" clId="{535F15B5-47C0-4D9B-B875-0FCCC98A70BF}" dt="2024-04-06T15:30:01.754" v="1677" actId="1076"/>
          <ac:picMkLst>
            <pc:docMk/>
            <pc:sldMk cId="1253240101" sldId="564"/>
            <ac:picMk id="6" creationId="{6B1F17DE-3E52-6EC8-77F3-3FAABA30F09A}"/>
          </ac:picMkLst>
        </pc:picChg>
      </pc:sldChg>
      <pc:sldChg chg="addSp delSp modSp add mod modAnim">
        <pc:chgData name="André Piet" userId="cf649227bf3b24ab" providerId="LiveId" clId="{535F15B5-47C0-4D9B-B875-0FCCC98A70BF}" dt="2024-04-06T18:00:24.338" v="4065" actId="1076"/>
        <pc:sldMkLst>
          <pc:docMk/>
          <pc:sldMk cId="1535471840" sldId="565"/>
        </pc:sldMkLst>
        <pc:spChg chg="mod">
          <ac:chgData name="André Piet" userId="cf649227bf3b24ab" providerId="LiveId" clId="{535F15B5-47C0-4D9B-B875-0FCCC98A70BF}" dt="2024-04-06T18:00:01.033" v="4049" actId="115"/>
          <ac:spMkLst>
            <pc:docMk/>
            <pc:sldMk cId="1535471840" sldId="565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8:00:24.338" v="4065" actId="1076"/>
          <ac:spMkLst>
            <pc:docMk/>
            <pc:sldMk cId="1535471840" sldId="565"/>
            <ac:spMk id="5" creationId="{E496A358-1617-CE17-2525-78A4018BFE77}"/>
          </ac:spMkLst>
        </pc:spChg>
        <pc:picChg chg="add del">
          <ac:chgData name="André Piet" userId="cf649227bf3b24ab" providerId="LiveId" clId="{535F15B5-47C0-4D9B-B875-0FCCC98A70BF}" dt="2024-04-06T15:30:38.490" v="1679" actId="478"/>
          <ac:picMkLst>
            <pc:docMk/>
            <pc:sldMk cId="1535471840" sldId="565"/>
            <ac:picMk id="6" creationId="{B29C27A7-8DB4-C6ED-E5FB-DF5DD999283C}"/>
          </ac:picMkLst>
        </pc:picChg>
        <pc:picChg chg="add mod">
          <ac:chgData name="André Piet" userId="cf649227bf3b24ab" providerId="LiveId" clId="{535F15B5-47C0-4D9B-B875-0FCCC98A70BF}" dt="2024-04-06T15:30:57.105" v="1684" actId="1076"/>
          <ac:picMkLst>
            <pc:docMk/>
            <pc:sldMk cId="1535471840" sldId="565"/>
            <ac:picMk id="8" creationId="{26709AF6-2AAF-6BA1-CF0B-237AD979E823}"/>
          </ac:picMkLst>
        </pc:picChg>
        <pc:picChg chg="add mod">
          <ac:chgData name="André Piet" userId="cf649227bf3b24ab" providerId="LiveId" clId="{535F15B5-47C0-4D9B-B875-0FCCC98A70BF}" dt="2024-04-06T15:30:50.634" v="1682" actId="1076"/>
          <ac:picMkLst>
            <pc:docMk/>
            <pc:sldMk cId="1535471840" sldId="565"/>
            <ac:picMk id="10" creationId="{14EE62EE-AB2A-C00C-60CB-11E527882708}"/>
          </ac:picMkLst>
        </pc:picChg>
      </pc:sldChg>
      <pc:sldChg chg="delSp modSp add del mod modAnim">
        <pc:chgData name="André Piet" userId="cf649227bf3b24ab" providerId="LiveId" clId="{535F15B5-47C0-4D9B-B875-0FCCC98A70BF}" dt="2024-04-06T15:33:24.104" v="1786" actId="47"/>
        <pc:sldMkLst>
          <pc:docMk/>
          <pc:sldMk cId="2633894140" sldId="566"/>
        </pc:sldMkLst>
        <pc:spChg chg="mod">
          <ac:chgData name="André Piet" userId="cf649227bf3b24ab" providerId="LiveId" clId="{535F15B5-47C0-4D9B-B875-0FCCC98A70BF}" dt="2024-04-06T15:31:54.538" v="1691" actId="20577"/>
          <ac:spMkLst>
            <pc:docMk/>
            <pc:sldMk cId="2633894140" sldId="566"/>
            <ac:spMk id="2" creationId="{2DE18C98-E0DF-5605-592F-BB35BF4C2455}"/>
          </ac:spMkLst>
        </pc:spChg>
        <pc:spChg chg="del mod">
          <ac:chgData name="André Piet" userId="cf649227bf3b24ab" providerId="LiveId" clId="{535F15B5-47C0-4D9B-B875-0FCCC98A70BF}" dt="2024-04-06T15:31:56.515" v="1694"/>
          <ac:spMkLst>
            <pc:docMk/>
            <pc:sldMk cId="2633894140" sldId="566"/>
            <ac:spMk id="4" creationId="{47463A6D-1CFB-4BB0-B066-A4877C775A3C}"/>
          </ac:spMkLst>
        </pc:spChg>
      </pc:sldChg>
      <pc:sldChg chg="modSp add mod modAnim">
        <pc:chgData name="André Piet" userId="cf649227bf3b24ab" providerId="LiveId" clId="{535F15B5-47C0-4D9B-B875-0FCCC98A70BF}" dt="2024-04-06T18:04:17.699" v="4145" actId="20577"/>
        <pc:sldMkLst>
          <pc:docMk/>
          <pc:sldMk cId="336246318" sldId="567"/>
        </pc:sldMkLst>
        <pc:spChg chg="mod">
          <ac:chgData name="André Piet" userId="cf649227bf3b24ab" providerId="LiveId" clId="{535F15B5-47C0-4D9B-B875-0FCCC98A70BF}" dt="2024-04-06T15:33:28.971" v="1787" actId="20577"/>
          <ac:spMkLst>
            <pc:docMk/>
            <pc:sldMk cId="336246318" sldId="567"/>
            <ac:spMk id="2" creationId="{2DE18C98-E0DF-5605-592F-BB35BF4C2455}"/>
          </ac:spMkLst>
        </pc:spChg>
        <pc:spChg chg="mod">
          <ac:chgData name="André Piet" userId="cf649227bf3b24ab" providerId="LiveId" clId="{535F15B5-47C0-4D9B-B875-0FCCC98A70BF}" dt="2024-04-06T18:04:17.699" v="4145" actId="20577"/>
          <ac:spMkLst>
            <pc:docMk/>
            <pc:sldMk cId="336246318" sldId="567"/>
            <ac:spMk id="4" creationId="{47463A6D-1CFB-4BB0-B066-A4877C775A3C}"/>
          </ac:spMkLst>
        </pc:spChg>
      </pc:sldChg>
      <pc:sldChg chg="modSp add mod modAnim">
        <pc:chgData name="André Piet" userId="cf649227bf3b24ab" providerId="LiveId" clId="{535F15B5-47C0-4D9B-B875-0FCCC98A70BF}" dt="2024-04-06T18:08:49.011" v="4211" actId="20577"/>
        <pc:sldMkLst>
          <pc:docMk/>
          <pc:sldMk cId="3335180610" sldId="568"/>
        </pc:sldMkLst>
        <pc:spChg chg="mod">
          <ac:chgData name="André Piet" userId="cf649227bf3b24ab" providerId="LiveId" clId="{535F15B5-47C0-4D9B-B875-0FCCC98A70BF}" dt="2024-04-06T15:39:26.178" v="1962" actId="20577"/>
          <ac:spMkLst>
            <pc:docMk/>
            <pc:sldMk cId="3335180610" sldId="568"/>
            <ac:spMk id="2" creationId="{2DE18C98-E0DF-5605-592F-BB35BF4C2455}"/>
          </ac:spMkLst>
        </pc:spChg>
        <pc:spChg chg="mod">
          <ac:chgData name="André Piet" userId="cf649227bf3b24ab" providerId="LiveId" clId="{535F15B5-47C0-4D9B-B875-0FCCC98A70BF}" dt="2024-04-06T18:08:49.011" v="4211" actId="20577"/>
          <ac:spMkLst>
            <pc:docMk/>
            <pc:sldMk cId="3335180610" sldId="568"/>
            <ac:spMk id="4" creationId="{47463A6D-1CFB-4BB0-B066-A4877C775A3C}"/>
          </ac:spMkLst>
        </pc:spChg>
      </pc:sldChg>
      <pc:sldChg chg="delSp add del mod">
        <pc:chgData name="André Piet" userId="cf649227bf3b24ab" providerId="LiveId" clId="{535F15B5-47C0-4D9B-B875-0FCCC98A70BF}" dt="2024-04-06T17:00:43.643" v="2708" actId="47"/>
        <pc:sldMkLst>
          <pc:docMk/>
          <pc:sldMk cId="5425466" sldId="569"/>
        </pc:sldMkLst>
        <pc:picChg chg="del">
          <ac:chgData name="André Piet" userId="cf649227bf3b24ab" providerId="LiveId" clId="{535F15B5-47C0-4D9B-B875-0FCCC98A70BF}" dt="2024-04-06T17:00:03.049" v="2707" actId="478"/>
          <ac:picMkLst>
            <pc:docMk/>
            <pc:sldMk cId="5425466" sldId="569"/>
            <ac:picMk id="6" creationId="{7011423D-C9CE-6545-3435-811AA40034F2}"/>
          </ac:picMkLst>
        </pc:picChg>
        <pc:picChg chg="del">
          <ac:chgData name="André Piet" userId="cf649227bf3b24ab" providerId="LiveId" clId="{535F15B5-47C0-4D9B-B875-0FCCC98A70BF}" dt="2024-04-06T17:00:03.049" v="2707" actId="478"/>
          <ac:picMkLst>
            <pc:docMk/>
            <pc:sldMk cId="5425466" sldId="569"/>
            <ac:picMk id="8" creationId="{880E2F22-0203-45AB-C6A6-7E5C6C7A1441}"/>
          </ac:picMkLst>
        </pc:picChg>
      </pc:sldChg>
      <pc:sldChg chg="modSp add modAnim">
        <pc:chgData name="André Piet" userId="cf649227bf3b24ab" providerId="LiveId" clId="{535F15B5-47C0-4D9B-B875-0FCCC98A70BF}" dt="2024-04-06T18:33:00.134" v="4914" actId="20577"/>
        <pc:sldMkLst>
          <pc:docMk/>
          <pc:sldMk cId="2964004719" sldId="569"/>
        </pc:sldMkLst>
        <pc:spChg chg="mod">
          <ac:chgData name="André Piet" userId="cf649227bf3b24ab" providerId="LiveId" clId="{535F15B5-47C0-4D9B-B875-0FCCC98A70BF}" dt="2024-04-06T18:33:00.134" v="4914" actId="20577"/>
          <ac:spMkLst>
            <pc:docMk/>
            <pc:sldMk cId="2964004719" sldId="569"/>
            <ac:spMk id="4" creationId="{47463A6D-1CFB-4BB0-B066-A4877C775A3C}"/>
          </ac:spMkLst>
        </pc:spChg>
      </pc:sldChg>
      <pc:sldChg chg="modSp add del mod">
        <pc:chgData name="André Piet" userId="cf649227bf3b24ab" providerId="LiveId" clId="{535F15B5-47C0-4D9B-B875-0FCCC98A70BF}" dt="2024-04-06T17:26:06.089" v="3037" actId="2890"/>
        <pc:sldMkLst>
          <pc:docMk/>
          <pc:sldMk cId="864530539" sldId="570"/>
        </pc:sldMkLst>
        <pc:spChg chg="mod">
          <ac:chgData name="André Piet" userId="cf649227bf3b24ab" providerId="LiveId" clId="{535F15B5-47C0-4D9B-B875-0FCCC98A70BF}" dt="2024-04-06T17:26:05.453" v="3036"/>
          <ac:spMkLst>
            <pc:docMk/>
            <pc:sldMk cId="864530539" sldId="570"/>
            <ac:spMk id="3" creationId="{73487125-94B1-41FE-8A8C-068308C2CFF5}"/>
          </ac:spMkLst>
        </pc:spChg>
      </pc:sldChg>
      <pc:sldChg chg="addSp delSp modSp add mod modAnim">
        <pc:chgData name="André Piet" userId="cf649227bf3b24ab" providerId="LiveId" clId="{535F15B5-47C0-4D9B-B875-0FCCC98A70BF}" dt="2024-04-06T18:30:54.724" v="4906"/>
        <pc:sldMkLst>
          <pc:docMk/>
          <pc:sldMk cId="2279413711" sldId="570"/>
        </pc:sldMkLst>
        <pc:spChg chg="mod">
          <ac:chgData name="André Piet" userId="cf649227bf3b24ab" providerId="LiveId" clId="{535F15B5-47C0-4D9B-B875-0FCCC98A70BF}" dt="2024-04-06T17:28:07.796" v="3069" actId="20577"/>
          <ac:spMkLst>
            <pc:docMk/>
            <pc:sldMk cId="2279413711" sldId="570"/>
            <ac:spMk id="2" creationId="{4A4C4AA2-A331-45C5-B040-6AAC772A5D25}"/>
          </ac:spMkLst>
        </pc:spChg>
        <pc:spChg chg="mod">
          <ac:chgData name="André Piet" userId="cf649227bf3b24ab" providerId="LiveId" clId="{535F15B5-47C0-4D9B-B875-0FCCC98A70BF}" dt="2024-04-06T18:29:43.336" v="4780" actId="115"/>
          <ac:spMkLst>
            <pc:docMk/>
            <pc:sldMk cId="2279413711" sldId="570"/>
            <ac:spMk id="3" creationId="{73487125-94B1-41FE-8A8C-068308C2CFF5}"/>
          </ac:spMkLst>
        </pc:spChg>
        <pc:spChg chg="add mod">
          <ac:chgData name="André Piet" userId="cf649227bf3b24ab" providerId="LiveId" clId="{535F15B5-47C0-4D9B-B875-0FCCC98A70BF}" dt="2024-04-06T18:30:54.724" v="4906"/>
          <ac:spMkLst>
            <pc:docMk/>
            <pc:sldMk cId="2279413711" sldId="570"/>
            <ac:spMk id="8" creationId="{9DA797FF-7C6F-C3D9-FB61-24E3EEDE169C}"/>
          </ac:spMkLst>
        </pc:spChg>
        <pc:picChg chg="del">
          <ac:chgData name="André Piet" userId="cf649227bf3b24ab" providerId="LiveId" clId="{535F15B5-47C0-4D9B-B875-0FCCC98A70BF}" dt="2024-04-06T17:30:00.470" v="3092" actId="478"/>
          <ac:picMkLst>
            <pc:docMk/>
            <pc:sldMk cId="2279413711" sldId="570"/>
            <ac:picMk id="5" creationId="{CD56E514-B27D-A16B-985F-5D31D5F0654D}"/>
          </ac:picMkLst>
        </pc:picChg>
        <pc:picChg chg="add mod">
          <ac:chgData name="André Piet" userId="cf649227bf3b24ab" providerId="LiveId" clId="{535F15B5-47C0-4D9B-B875-0FCCC98A70BF}" dt="2024-04-06T17:30:19.105" v="3094" actId="1076"/>
          <ac:picMkLst>
            <pc:docMk/>
            <pc:sldMk cId="2279413711" sldId="570"/>
            <ac:picMk id="6" creationId="{C2C30107-2A24-5D0E-ACB0-76C1F0FB8229}"/>
          </ac:picMkLst>
        </pc:picChg>
        <pc:picChg chg="del">
          <ac:chgData name="André Piet" userId="cf649227bf3b24ab" providerId="LiveId" clId="{535F15B5-47C0-4D9B-B875-0FCCC98A70BF}" dt="2024-04-06T17:30:00.470" v="3092" actId="478"/>
          <ac:picMkLst>
            <pc:docMk/>
            <pc:sldMk cId="2279413711" sldId="570"/>
            <ac:picMk id="7" creationId="{DFF84F03-550C-5213-60FD-DE07FBD2B539}"/>
          </ac:picMkLst>
        </pc:picChg>
      </pc:sldChg>
      <pc:sldChg chg="modSp add mod">
        <pc:chgData name="André Piet" userId="cf649227bf3b24ab" providerId="LiveId" clId="{535F15B5-47C0-4D9B-B875-0FCCC98A70BF}" dt="2024-04-06T18:32:01.227" v="4911" actId="14100"/>
        <pc:sldMkLst>
          <pc:docMk/>
          <pc:sldMk cId="4294653872" sldId="571"/>
        </pc:sldMkLst>
        <pc:spChg chg="mod">
          <ac:chgData name="André Piet" userId="cf649227bf3b24ab" providerId="LiveId" clId="{535F15B5-47C0-4D9B-B875-0FCCC98A70BF}" dt="2024-04-06T17:55:36.565" v="3947" actId="115"/>
          <ac:spMkLst>
            <pc:docMk/>
            <pc:sldMk cId="4294653872" sldId="571"/>
            <ac:spMk id="3" creationId="{73487125-94B1-41FE-8A8C-068308C2CFF5}"/>
          </ac:spMkLst>
        </pc:spChg>
        <pc:spChg chg="mod">
          <ac:chgData name="André Piet" userId="cf649227bf3b24ab" providerId="LiveId" clId="{535F15B5-47C0-4D9B-B875-0FCCC98A70BF}" dt="2024-04-06T18:32:01.227" v="4911" actId="14100"/>
          <ac:spMkLst>
            <pc:docMk/>
            <pc:sldMk cId="4294653872" sldId="571"/>
            <ac:spMk id="5" creationId="{55B0FF0C-327B-4B52-86AE-7AE5C8736E39}"/>
          </ac:spMkLst>
        </pc:spChg>
      </pc:sldChg>
      <pc:sldChg chg="addSp delSp modSp add mod ord modAnim">
        <pc:chgData name="André Piet" userId="cf649227bf3b24ab" providerId="LiveId" clId="{535F15B5-47C0-4D9B-B875-0FCCC98A70BF}" dt="2024-04-06T18:34:38.274" v="4932" actId="1076"/>
        <pc:sldMkLst>
          <pc:docMk/>
          <pc:sldMk cId="1612490444" sldId="572"/>
        </pc:sldMkLst>
        <pc:spChg chg="add del mod">
          <ac:chgData name="André Piet" userId="cf649227bf3b24ab" providerId="LiveId" clId="{535F15B5-47C0-4D9B-B875-0FCCC98A70BF}" dt="2024-04-06T18:34:28.285" v="4928" actId="478"/>
          <ac:spMkLst>
            <pc:docMk/>
            <pc:sldMk cId="1612490444" sldId="572"/>
            <ac:spMk id="3" creationId="{73487125-94B1-41FE-8A8C-068308C2CFF5}"/>
          </ac:spMkLst>
        </pc:spChg>
        <pc:spChg chg="mod">
          <ac:chgData name="André Piet" userId="cf649227bf3b24ab" providerId="LiveId" clId="{535F15B5-47C0-4D9B-B875-0FCCC98A70BF}" dt="2024-04-06T18:11:20.726" v="4226" actId="20577"/>
          <ac:spMkLst>
            <pc:docMk/>
            <pc:sldMk cId="1612490444" sldId="572"/>
            <ac:spMk id="4" creationId="{48F20F9E-5582-AA48-78B8-BC6FC6A9B3C1}"/>
          </ac:spMkLst>
        </pc:spChg>
        <pc:spChg chg="add mod">
          <ac:chgData name="André Piet" userId="cf649227bf3b24ab" providerId="LiveId" clId="{535F15B5-47C0-4D9B-B875-0FCCC98A70BF}" dt="2024-04-06T18:34:38.274" v="4932" actId="1076"/>
          <ac:spMkLst>
            <pc:docMk/>
            <pc:sldMk cId="1612490444" sldId="572"/>
            <ac:spMk id="5" creationId="{762600D2-2B3C-F8B9-3701-C4CF4D98F7B2}"/>
          </ac:spMkLst>
        </pc:spChg>
        <pc:picChg chg="add del">
          <ac:chgData name="André Piet" userId="cf649227bf3b24ab" providerId="LiveId" clId="{535F15B5-47C0-4D9B-B875-0FCCC98A70BF}" dt="2024-04-06T18:34:31.974" v="4929" actId="478"/>
          <ac:picMkLst>
            <pc:docMk/>
            <pc:sldMk cId="1612490444" sldId="572"/>
            <ac:picMk id="6" creationId="{24AF8122-357A-E7DA-63CC-01EE9F40DEED}"/>
          </ac:picMkLst>
        </pc:picChg>
        <pc:picChg chg="add del mod">
          <ac:chgData name="André Piet" userId="cf649227bf3b24ab" providerId="LiveId" clId="{535F15B5-47C0-4D9B-B875-0FCCC98A70BF}" dt="2024-04-06T18:34:27.677" v="4927" actId="22"/>
          <ac:picMkLst>
            <pc:docMk/>
            <pc:sldMk cId="1612490444" sldId="572"/>
            <ac:picMk id="8" creationId="{FAF3E955-145C-5E08-937E-772FF9C24CBB}"/>
          </ac:picMkLst>
        </pc:picChg>
        <pc:picChg chg="add mod">
          <ac:chgData name="André Piet" userId="cf649227bf3b24ab" providerId="LiveId" clId="{535F15B5-47C0-4D9B-B875-0FCCC98A70BF}" dt="2024-04-06T18:34:35.019" v="4931" actId="1076"/>
          <ac:picMkLst>
            <pc:docMk/>
            <pc:sldMk cId="1612490444" sldId="572"/>
            <ac:picMk id="9" creationId="{43775475-72E7-6B89-D6B4-A61058CEA140}"/>
          </ac:picMkLst>
        </pc:picChg>
      </pc:sldChg>
      <pc:sldChg chg="addSp delSp modSp add mod modAnim">
        <pc:chgData name="André Piet" userId="cf649227bf3b24ab" providerId="LiveId" clId="{535F15B5-47C0-4D9B-B875-0FCCC98A70BF}" dt="2024-04-06T18:41:56.844" v="5222" actId="1076"/>
        <pc:sldMkLst>
          <pc:docMk/>
          <pc:sldMk cId="2517550082" sldId="573"/>
        </pc:sldMkLst>
        <pc:spChg chg="mod">
          <ac:chgData name="André Piet" userId="cf649227bf3b24ab" providerId="LiveId" clId="{535F15B5-47C0-4D9B-B875-0FCCC98A70BF}" dt="2024-04-06T18:35:10.148" v="4934" actId="115"/>
          <ac:spMkLst>
            <pc:docMk/>
            <pc:sldMk cId="2517550082" sldId="573"/>
            <ac:spMk id="3" creationId="{73487125-94B1-41FE-8A8C-068308C2CFF5}"/>
          </ac:spMkLst>
        </pc:spChg>
        <pc:spChg chg="mod">
          <ac:chgData name="André Piet" userId="cf649227bf3b24ab" providerId="LiveId" clId="{535F15B5-47C0-4D9B-B875-0FCCC98A70BF}" dt="2024-04-06T18:35:28.331" v="4940" actId="1076"/>
          <ac:spMkLst>
            <pc:docMk/>
            <pc:sldMk cId="2517550082" sldId="573"/>
            <ac:spMk id="5" creationId="{762600D2-2B3C-F8B9-3701-C4CF4D98F7B2}"/>
          </ac:spMkLst>
        </pc:spChg>
        <pc:picChg chg="del">
          <ac:chgData name="André Piet" userId="cf649227bf3b24ab" providerId="LiveId" clId="{535F15B5-47C0-4D9B-B875-0FCCC98A70BF}" dt="2024-04-06T18:41:36.981" v="5220" actId="478"/>
          <ac:picMkLst>
            <pc:docMk/>
            <pc:sldMk cId="2517550082" sldId="573"/>
            <ac:picMk id="6" creationId="{24AF8122-357A-E7DA-63CC-01EE9F40DEED}"/>
          </ac:picMkLst>
        </pc:picChg>
        <pc:picChg chg="add mod">
          <ac:chgData name="André Piet" userId="cf649227bf3b24ab" providerId="LiveId" clId="{535F15B5-47C0-4D9B-B875-0FCCC98A70BF}" dt="2024-04-06T18:41:56.844" v="5222" actId="1076"/>
          <ac:picMkLst>
            <pc:docMk/>
            <pc:sldMk cId="2517550082" sldId="573"/>
            <ac:picMk id="8" creationId="{A44926C6-A1E4-7989-58D1-D0E5FCA39455}"/>
          </ac:picMkLst>
        </pc:picChg>
      </pc:sldChg>
      <pc:sldChg chg="delSp modSp add mod modAnim">
        <pc:chgData name="André Piet" userId="cf649227bf3b24ab" providerId="LiveId" clId="{535F15B5-47C0-4D9B-B875-0FCCC98A70BF}" dt="2024-04-06T18:41:19.876" v="5219" actId="15"/>
        <pc:sldMkLst>
          <pc:docMk/>
          <pc:sldMk cId="322088892" sldId="574"/>
        </pc:sldMkLst>
        <pc:spChg chg="del">
          <ac:chgData name="André Piet" userId="cf649227bf3b24ab" providerId="LiveId" clId="{535F15B5-47C0-4D9B-B875-0FCCC98A70BF}" dt="2024-04-06T18:36:50.230" v="4974" actId="478"/>
          <ac:spMkLst>
            <pc:docMk/>
            <pc:sldMk cId="322088892" sldId="574"/>
            <ac:spMk id="2" creationId="{2DE18C98-E0DF-5605-592F-BB35BF4C2455}"/>
          </ac:spMkLst>
        </pc:spChg>
        <pc:spChg chg="mod">
          <ac:chgData name="André Piet" userId="cf649227bf3b24ab" providerId="LiveId" clId="{535F15B5-47C0-4D9B-B875-0FCCC98A70BF}" dt="2024-04-06T18:41:19.876" v="5219" actId="15"/>
          <ac:spMkLst>
            <pc:docMk/>
            <pc:sldMk cId="322088892" sldId="574"/>
            <ac:spMk id="4" creationId="{47463A6D-1CFB-4BB0-B066-A4877C775A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FDA6177-9320-4082-B79E-5B13A08F5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A045BE-1313-488F-8D46-68857EC502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B3C856E1-15B2-44F9-93D7-3F3D7218BCA2}" type="datetimeFigureOut">
              <a:rPr lang="nl-NL" smtClean="0"/>
              <a:t>8-4-2024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9B7BE5-26C9-43AE-86C0-06607AD9C6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FC2E12-5BCB-49CA-823B-F7ABF8622C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7D56843-902F-4BC3-BD54-162CEDDF3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28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4805D358-98E6-4909-B111-C6F739EF17FA}" type="datetimeFigureOut">
              <a:rPr lang="nl-NL" smtClean="0"/>
              <a:t>8-4-2024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B4C37579-2178-4531-8069-8162B19D3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60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110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35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530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geen smoking gun)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225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048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geen smoking gun)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199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geen smoking gun)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82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399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655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262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63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9519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023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geen smoking gun)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228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375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168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795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geen smoking gun)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29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618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067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301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276F-27DA-4BDC-8897-2AEC8BFBD1F7}" type="datetime1">
              <a:rPr lang="nl-NL" smtClean="0"/>
              <a:t>8-4-2024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692F-35E9-407D-9035-378A1EE4B162}" type="datetime1">
              <a:rPr lang="nl-NL" smtClean="0"/>
              <a:t>8-4-2024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92CC-FBD0-45CD-998E-B2E87743B939}" type="datetime1">
              <a:rPr lang="nl-NL" smtClean="0"/>
              <a:t>8-4-2024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BCDC-68EA-46C2-B7C9-CC964EC0F112}" type="datetime1">
              <a:rPr lang="nl-NL" smtClean="0"/>
              <a:t>8-4-2024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C29F-0EC2-4D44-B5C3-6737D4CF37A8}" type="datetime1">
              <a:rPr lang="nl-NL" smtClean="0"/>
              <a:t>8-4-2024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431-6BB7-4D5E-9167-DE34DD864FCC}" type="datetime1">
              <a:rPr lang="nl-NL" smtClean="0"/>
              <a:t>8-4-2024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5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4877-B1D5-4DAE-8FD9-B21B2A9C0364}" type="datetime1">
              <a:rPr lang="nl-NL" smtClean="0"/>
              <a:t>8-4-2024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707E-3404-4189-9733-488AFAE6A7C2}" type="datetime1">
              <a:rPr lang="nl-NL" smtClean="0"/>
              <a:t>8-4-2024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8A-D102-4E7E-899B-E85CAEDA27C4}" type="datetime1">
              <a:rPr lang="nl-NL" smtClean="0"/>
              <a:t>8-4-2024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C17D-9C34-4028-81F9-2E2991126778}" type="datetime1">
              <a:rPr lang="nl-NL" smtClean="0"/>
              <a:t>8-4-2024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6989-86A3-47AD-9B27-419FE513571B}" type="datetime1">
              <a:rPr lang="nl-NL" smtClean="0"/>
              <a:t>8-4-2024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A96F-28E2-4D0E-85F2-27D31BC7145E}" type="datetime1">
              <a:rPr lang="nl-NL" smtClean="0"/>
              <a:t>8-4-2024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756E4B7-5B7C-4955-9459-FAFDBB2655A4}"/>
              </a:ext>
            </a:extLst>
          </p:cNvPr>
          <p:cNvSpPr txBox="1"/>
          <p:nvPr/>
        </p:nvSpPr>
        <p:spPr>
          <a:xfrm>
            <a:off x="5436096" y="6134074"/>
            <a:ext cx="370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7 april 2024</a:t>
            </a:r>
            <a:b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Nieuw Buinen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311BF821-EE9A-889B-0B07-E3B49DA55A68}"/>
              </a:ext>
            </a:extLst>
          </p:cNvPr>
          <p:cNvSpPr/>
          <p:nvPr/>
        </p:nvSpPr>
        <p:spPr>
          <a:xfrm>
            <a:off x="1327169" y="61844"/>
            <a:ext cx="64896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8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CHRISTUS IS OPGEWEKT</a:t>
            </a:r>
          </a:p>
        </p:txBody>
      </p:sp>
      <p:pic>
        <p:nvPicPr>
          <p:cNvPr id="5" name="Afbeelding 4" descr="Afbeelding met Meetinstrument, meter, cirkel, klok&#10;&#10;Automatisch gegenereerde beschrijving">
            <a:extLst>
              <a:ext uri="{FF2B5EF4-FFF2-40B4-BE49-F238E27FC236}">
                <a16:creationId xmlns:a16="http://schemas.microsoft.com/office/drawing/2014/main" id="{B7783FD8-9682-279F-6907-1BAA19DAAC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25" y="1844824"/>
            <a:ext cx="6090205" cy="376369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573BA69-8376-511F-464D-071AC46815CA}"/>
              </a:ext>
            </a:extLst>
          </p:cNvPr>
          <p:cNvSpPr txBox="1"/>
          <p:nvPr/>
        </p:nvSpPr>
        <p:spPr>
          <a:xfrm>
            <a:off x="1187625" y="498376"/>
            <a:ext cx="662920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0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 bewijzen!</a:t>
            </a:r>
          </a:p>
        </p:txBody>
      </p:sp>
    </p:spTree>
    <p:extLst>
      <p:ext uri="{BB962C8B-B14F-4D97-AF65-F5344CB8AC3E}">
        <p14:creationId xmlns:p14="http://schemas.microsoft.com/office/powerpoint/2010/main" val="96145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en Hij 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verschenen aan </a:t>
            </a:r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Kefas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daarna aan </a:t>
            </a:r>
            <a:r>
              <a:rPr lang="nl-NL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de twaalven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2BA60F7-5B2D-2FBD-AE13-5BDC409BF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" y="5936409"/>
            <a:ext cx="9144000" cy="91891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B548175-D2B8-32A1-53A0-33B3568E290C}"/>
              </a:ext>
            </a:extLst>
          </p:cNvPr>
          <p:cNvSpPr txBox="1"/>
          <p:nvPr/>
        </p:nvSpPr>
        <p:spPr>
          <a:xfrm>
            <a:off x="467544" y="2426936"/>
            <a:ext cx="8496944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vrouwen als eerste getuigen worden gepasseerd omdat in de Romeinse rechtspraak hun getuigenis niet/nauwelijks rechtsgeldig was</a:t>
            </a:r>
          </a:p>
        </p:txBody>
      </p:sp>
    </p:spTree>
    <p:extLst>
      <p:ext uri="{BB962C8B-B14F-4D97-AF65-F5344CB8AC3E}">
        <p14:creationId xmlns:p14="http://schemas.microsoft.com/office/powerpoint/2010/main" val="235811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6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Vervolgens is Hij verschenen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aan meer dan </a:t>
            </a:r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vijfhonderd broeders tegelijk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van wie het merendeel thans nog in leven is, doch sommigen zijn ontslapen.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6B397A2-B387-A767-15C3-AD1139F2D4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402"/>
          <a:stretch/>
        </p:blipFill>
        <p:spPr>
          <a:xfrm>
            <a:off x="0" y="5042118"/>
            <a:ext cx="9144000" cy="181588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64C4414-B148-AFBC-D593-3511A2F42E04}"/>
              </a:ext>
            </a:extLst>
          </p:cNvPr>
          <p:cNvSpPr txBox="1"/>
          <p:nvPr/>
        </p:nvSpPr>
        <p:spPr>
          <a:xfrm>
            <a:off x="467544" y="3077282"/>
            <a:ext cx="8208912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vermoedelijk bij de berg in Galilea (Mat.28:16) </a:t>
            </a:r>
          </a:p>
        </p:txBody>
      </p:sp>
    </p:spTree>
    <p:extLst>
      <p:ext uri="{BB962C8B-B14F-4D97-AF65-F5344CB8AC3E}">
        <p14:creationId xmlns:p14="http://schemas.microsoft.com/office/powerpoint/2010/main" val="15236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7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Vervolgens is Hij verschenen aan </a:t>
            </a:r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Jakobus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B1F17DE-3E52-6EC8-77F3-3FAABA30F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39081"/>
            <a:ext cx="9144000" cy="91891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5B0FF0C-327B-4B52-86AE-7AE5C8736E39}"/>
              </a:ext>
            </a:extLst>
          </p:cNvPr>
          <p:cNvSpPr txBox="1"/>
          <p:nvPr/>
        </p:nvSpPr>
        <p:spPr>
          <a:xfrm>
            <a:off x="971600" y="2708920"/>
            <a:ext cx="6048672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"de broer van de Heer" (Gal.1:19) die eerder niet geloofde (Joh.7:5)</a:t>
            </a:r>
          </a:p>
        </p:txBody>
      </p:sp>
    </p:spTree>
    <p:extLst>
      <p:ext uri="{BB962C8B-B14F-4D97-AF65-F5344CB8AC3E}">
        <p14:creationId xmlns:p14="http://schemas.microsoft.com/office/powerpoint/2010/main" val="125324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7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... daarna aan </a:t>
            </a:r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al de apostelen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B1F17DE-3E52-6EC8-77F3-3FAABA30F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39081"/>
            <a:ext cx="9144000" cy="91891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5B0FF0C-327B-4B52-86AE-7AE5C8736E39}"/>
              </a:ext>
            </a:extLst>
          </p:cNvPr>
          <p:cNvSpPr txBox="1"/>
          <p:nvPr/>
        </p:nvSpPr>
        <p:spPr>
          <a:xfrm>
            <a:off x="971600" y="2681582"/>
            <a:ext cx="6912768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niet slechts "de twaalven" maar ook nog tweeenzeventig anderen (Luc.10:1)</a:t>
            </a:r>
          </a:p>
        </p:txBody>
      </p:sp>
    </p:spTree>
    <p:extLst>
      <p:ext uri="{BB962C8B-B14F-4D97-AF65-F5344CB8AC3E}">
        <p14:creationId xmlns:p14="http://schemas.microsoft.com/office/powerpoint/2010/main" val="429465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8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maar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allerlaatst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is Hij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ook </a:t>
            </a:r>
            <a:r>
              <a:rPr lang="nl-NL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aan mij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i="1">
                <a:latin typeface="Verdana" pitchFamily="34" charset="0"/>
                <a:ea typeface="Verdana" pitchFamily="34" charset="0"/>
                <a:cs typeface="Verdana" pitchFamily="34" charset="0"/>
              </a:rPr>
              <a:t>(=Paulus)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verschenen...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6709AF6-2AAF-6BA1-CF0B-237AD979E8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1874"/>
            <a:ext cx="9144000" cy="91891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4EE62EE-AB2A-C00C-60CB-11E527882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60793"/>
            <a:ext cx="9144000" cy="91891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E496A358-1617-CE17-2525-78A4018BFE77}"/>
              </a:ext>
            </a:extLst>
          </p:cNvPr>
          <p:cNvSpPr txBox="1"/>
          <p:nvPr/>
        </p:nvSpPr>
        <p:spPr>
          <a:xfrm>
            <a:off x="1835696" y="2708920"/>
            <a:ext cx="2736304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ook de climax! </a:t>
            </a:r>
          </a:p>
        </p:txBody>
      </p:sp>
    </p:spTree>
    <p:extLst>
      <p:ext uri="{BB962C8B-B14F-4D97-AF65-F5344CB8AC3E}">
        <p14:creationId xmlns:p14="http://schemas.microsoft.com/office/powerpoint/2010/main" val="15354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3840D64-6C23-EF15-1771-234A6E30A336}"/>
              </a:ext>
            </a:extLst>
          </p:cNvPr>
          <p:cNvSpPr/>
          <p:nvPr/>
        </p:nvSpPr>
        <p:spPr>
          <a:xfrm>
            <a:off x="2566483" y="1844824"/>
            <a:ext cx="4011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BEWIJZEN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D5D4D36-3E7C-431D-D64B-FAD84C0948B5}"/>
              </a:ext>
            </a:extLst>
          </p:cNvPr>
          <p:cNvSpPr/>
          <p:nvPr/>
        </p:nvSpPr>
        <p:spPr>
          <a:xfrm>
            <a:off x="930016" y="2967335"/>
            <a:ext cx="7283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3. de unanieme getuigen</a:t>
            </a:r>
          </a:p>
        </p:txBody>
      </p:sp>
    </p:spTree>
    <p:extLst>
      <p:ext uri="{BB962C8B-B14F-4D97-AF65-F5344CB8AC3E}">
        <p14:creationId xmlns:p14="http://schemas.microsoft.com/office/powerpoint/2010/main" val="2617098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7463A6D-1CFB-4BB0-B066-A4877C775A3C}"/>
              </a:ext>
            </a:extLst>
          </p:cNvPr>
          <p:cNvSpPr txBox="1"/>
          <p:nvPr/>
        </p:nvSpPr>
        <p:spPr>
          <a:xfrm>
            <a:off x="-5040" y="0"/>
            <a:ext cx="9149040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getuigenverklaringen waren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eensluidend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geen dissonanten, geen ontkenningen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juridisch spectaculair &amp; overtuigend bewijs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Petrus op de Pinksterdag... &gt;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DE18C98-E0DF-5605-592F-BB35BF4C2455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62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32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Deze Jezus heeft God opgewekt,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waarvan </a:t>
            </a:r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wij ALLEN</a:t>
            </a:r>
            <a:r>
              <a:rPr lang="nl-NL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getuigen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zijn.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11423D-C9CE-6545-3435-811AA4003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20162"/>
            <a:ext cx="9144000" cy="91891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80E2F22-0203-45AB-C6A6-7E5C6C7A1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39081"/>
            <a:ext cx="9144000" cy="91891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DAC3919C-4F22-BBCD-0CD0-C32060AFC161}"/>
              </a:ext>
            </a:extLst>
          </p:cNvPr>
          <p:cNvSpPr txBox="1"/>
          <p:nvPr/>
        </p:nvSpPr>
        <p:spPr>
          <a:xfrm>
            <a:off x="1475656" y="2540309"/>
            <a:ext cx="4752528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de twaalf (1:12-14) of de honderdtwintig (1:15)?</a:t>
            </a:r>
          </a:p>
        </p:txBody>
      </p:sp>
    </p:spTree>
    <p:extLst>
      <p:ext uri="{BB962C8B-B14F-4D97-AF65-F5344CB8AC3E}">
        <p14:creationId xmlns:p14="http://schemas.microsoft.com/office/powerpoint/2010/main" val="262439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3840D64-6C23-EF15-1771-234A6E30A336}"/>
              </a:ext>
            </a:extLst>
          </p:cNvPr>
          <p:cNvSpPr/>
          <p:nvPr/>
        </p:nvSpPr>
        <p:spPr>
          <a:xfrm>
            <a:off x="2566483" y="1844824"/>
            <a:ext cx="4011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BEWIJZEN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D5D4D36-3E7C-431D-D64B-FAD84C0948B5}"/>
              </a:ext>
            </a:extLst>
          </p:cNvPr>
          <p:cNvSpPr/>
          <p:nvPr/>
        </p:nvSpPr>
        <p:spPr>
          <a:xfrm>
            <a:off x="577904" y="2967335"/>
            <a:ext cx="7988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4. de onverdachte getuigen</a:t>
            </a:r>
          </a:p>
        </p:txBody>
      </p:sp>
    </p:spTree>
    <p:extLst>
      <p:ext uri="{BB962C8B-B14F-4D97-AF65-F5344CB8AC3E}">
        <p14:creationId xmlns:p14="http://schemas.microsoft.com/office/powerpoint/2010/main" val="208958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7463A6D-1CFB-4BB0-B066-A4877C775A3C}"/>
              </a:ext>
            </a:extLst>
          </p:cNvPr>
          <p:cNvSpPr txBox="1"/>
          <p:nvPr/>
        </p:nvSpPr>
        <p:spPr>
          <a:xfrm>
            <a:off x="-5040" y="0"/>
            <a:ext cx="9149040" cy="44935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onverdachte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getuigen</a:t>
            </a:r>
          </a:p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= niet onder verdenking van...</a:t>
            </a:r>
          </a:p>
          <a:p>
            <a:pPr marL="514350" indent="-514350">
              <a:buFont typeface="+mj-lt"/>
              <a:buAutoNum type="arabicPeriod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van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bevooroordeeld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te zijn, zoals...</a:t>
            </a:r>
          </a:p>
          <a:p>
            <a:pPr marL="1062990" lvl="1" indent="-514350">
              <a:buFont typeface="Wingdings" panose="05000000000000000000" pitchFamily="2" charset="2"/>
              <a:buChar char="§"/>
            </a:pP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Tomas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(Joh.20:24-29)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hij wilde eerst niet geloven </a:t>
            </a:r>
          </a:p>
          <a:p>
            <a:pPr marL="1062990" lvl="1" indent="-514350">
              <a:buFont typeface="Wingdings" panose="05000000000000000000" pitchFamily="2" charset="2"/>
              <a:buChar char="§"/>
            </a:pP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Jakobus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(Joh.7:5; 1Kor.15:7; Gal.1:19)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geloofde aanvankelijk niet in zijn broer</a:t>
            </a:r>
          </a:p>
          <a:p>
            <a:pPr marL="1062990" lvl="1" indent="-514350">
              <a:buFont typeface="Wingdings" panose="05000000000000000000" pitchFamily="2" charset="2"/>
              <a:buChar char="§"/>
            </a:pP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Paulus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(1Kor.15:8-10; Gal.1:11-16)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meest verklaarde tegenstander 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en vervolger van de ekklesia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DE18C98-E0DF-5605-592F-BB35BF4C2455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3518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Indien nu van Christus gepredikt wordt,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dat Hij </a:t>
            </a:r>
            <a:r>
              <a:rPr lang="nl-NL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uit de doden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is opgewekt...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DB0C409-B7EA-9376-1634-C0080084F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4" y="5939081"/>
            <a:ext cx="9144000" cy="9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64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7463A6D-1CFB-4BB0-B066-A4877C775A3C}"/>
              </a:ext>
            </a:extLst>
          </p:cNvPr>
          <p:cNvSpPr txBox="1"/>
          <p:nvPr/>
        </p:nvSpPr>
        <p:spPr>
          <a:xfrm>
            <a:off x="-5040" y="0"/>
            <a:ext cx="914904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onverdachte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getuigen</a:t>
            </a:r>
          </a:p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= niet onder verdenking van...</a:t>
            </a:r>
          </a:p>
          <a:p>
            <a:pPr marL="514350" indent="-514350">
              <a:buFont typeface="+mj-lt"/>
              <a:buAutoNum type="arabicPeriod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voordeel te genieten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van het getuigen (rijkdom en/of roem)</a:t>
            </a:r>
          </a:p>
          <a:p>
            <a:pPr marL="1062990" lvl="1" indent="-514350">
              <a:buFont typeface="Wingdings" panose="05000000000000000000" pitchFamily="2" charset="2"/>
              <a:buChar char="§"/>
            </a:pP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alle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getuigen van de opstanding moesten hun getuigenis bekopen met miskenning, marteling en dood &gt;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DE18C98-E0DF-5605-592F-BB35BF4C2455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6400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19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Indien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wij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alleen voor dit leven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onze hoop op Christus gebouwd hebben...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62600D2-2B3C-F8B9-3701-C4CF4D98F7B2}"/>
              </a:ext>
            </a:extLst>
          </p:cNvPr>
          <p:cNvSpPr txBox="1"/>
          <p:nvPr/>
        </p:nvSpPr>
        <p:spPr>
          <a:xfrm>
            <a:off x="1619672" y="2375083"/>
            <a:ext cx="3714704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de apostelen (:15)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3775475-72E7-6B89-D6B4-A61058CEA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39081"/>
            <a:ext cx="9144000" cy="9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9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19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Indien wij alleen voor dit leven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onze hoop op Christus gebouwd hebben,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wij de beklagenswaardigste van alle mensen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62600D2-2B3C-F8B9-3701-C4CF4D98F7B2}"/>
              </a:ext>
            </a:extLst>
          </p:cNvPr>
          <p:cNvSpPr txBox="1"/>
          <p:nvPr/>
        </p:nvSpPr>
        <p:spPr>
          <a:xfrm>
            <a:off x="719572" y="2449902"/>
            <a:ext cx="7704856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1Korinthe 4</a:t>
            </a:r>
          </a:p>
          <a:p>
            <a:pPr lvl="1"/>
            <a:r>
              <a:rPr lang="nl-NL" sz="2600" baseline="300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9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Want het schijnt mij toe, dat God ons, apostelen,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laatste plaats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heeft aangewezen als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ten dode gedoemden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(...) </a:t>
            </a:r>
            <a:r>
              <a:rPr lang="nl-NL" sz="2600" baseline="300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11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Tot op dit ogenblik verduren wij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honger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,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dorst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,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naaktheid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,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vuistslagen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en een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zwervend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leven...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44926C6-A1E4-7989-58D1-D0E5FCA39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4417"/>
            <a:ext cx="9144000" cy="9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5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3840D64-6C23-EF15-1771-234A6E30A336}"/>
              </a:ext>
            </a:extLst>
          </p:cNvPr>
          <p:cNvSpPr/>
          <p:nvPr/>
        </p:nvSpPr>
        <p:spPr>
          <a:xfrm>
            <a:off x="2566483" y="1844824"/>
            <a:ext cx="4011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BEWIJZEN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D5D4D36-3E7C-431D-D64B-FAD84C0948B5}"/>
              </a:ext>
            </a:extLst>
          </p:cNvPr>
          <p:cNvSpPr/>
          <p:nvPr/>
        </p:nvSpPr>
        <p:spPr>
          <a:xfrm>
            <a:off x="758371" y="2967335"/>
            <a:ext cx="7627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5. de profetische getuigen</a:t>
            </a:r>
          </a:p>
        </p:txBody>
      </p:sp>
    </p:spTree>
    <p:extLst>
      <p:ext uri="{BB962C8B-B14F-4D97-AF65-F5344CB8AC3E}">
        <p14:creationId xmlns:p14="http://schemas.microsoft.com/office/powerpoint/2010/main" val="979083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4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en Hij is begraven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en ten derden dage opgewekt, </a:t>
            </a:r>
          </a:p>
          <a:p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naar de Schriften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8F20F9E-5582-AA48-78B8-BC6FC6A9B3C1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4AF8122-357A-E7DA-63CC-01EE9F40D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4" y="5939081"/>
            <a:ext cx="9144000" cy="918919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CF88F36B-2DF7-42A0-D350-8D5BFA24E188}"/>
              </a:ext>
            </a:extLst>
          </p:cNvPr>
          <p:cNvSpPr txBox="1"/>
          <p:nvPr/>
        </p:nvSpPr>
        <p:spPr>
          <a:xfrm>
            <a:off x="527524" y="2489828"/>
            <a:ext cx="8120920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Christus was voorzegd qua... </a:t>
            </a:r>
          </a:p>
          <a:p>
            <a:pPr marL="1005840" lvl="1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afkomst &amp; geboorteplaats (Micha 5)</a:t>
            </a:r>
          </a:p>
          <a:p>
            <a:pPr marL="1005840" lvl="1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tijdstip van verschijnen (Dan.9)</a:t>
            </a:r>
          </a:p>
          <a:p>
            <a:pPr marL="1005840" lvl="1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bediening (boodschap &amp; wondertekenen)</a:t>
            </a:r>
          </a:p>
          <a:p>
            <a:pPr marL="1005840" lvl="1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afwijzing &amp; slachting (Pascha)</a:t>
            </a:r>
          </a:p>
          <a:p>
            <a:pPr marL="1005840" lvl="1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opwekking (als eerstelingschoof!) </a:t>
            </a:r>
          </a:p>
          <a:p>
            <a:pPr marL="1005840" lvl="1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enz.! </a:t>
            </a:r>
          </a:p>
        </p:txBody>
      </p:sp>
    </p:spTree>
    <p:extLst>
      <p:ext uri="{BB962C8B-B14F-4D97-AF65-F5344CB8AC3E}">
        <p14:creationId xmlns:p14="http://schemas.microsoft.com/office/powerpoint/2010/main" val="197615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3840D64-6C23-EF15-1771-234A6E30A336}"/>
              </a:ext>
            </a:extLst>
          </p:cNvPr>
          <p:cNvSpPr/>
          <p:nvPr/>
        </p:nvSpPr>
        <p:spPr>
          <a:xfrm>
            <a:off x="1382963" y="1844824"/>
            <a:ext cx="63780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het definitieve bewijs</a:t>
            </a:r>
            <a:b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(dat nog wacht)</a:t>
            </a:r>
          </a:p>
        </p:txBody>
      </p:sp>
    </p:spTree>
    <p:extLst>
      <p:ext uri="{BB962C8B-B14F-4D97-AF65-F5344CB8AC3E}">
        <p14:creationId xmlns:p14="http://schemas.microsoft.com/office/powerpoint/2010/main" val="2724073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Handelingen 10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Hem heeft God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ten derden dage opgewekt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en heeft gegeven, dat </a:t>
            </a:r>
            <a:r>
              <a:rPr lang="nl-NL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Hij verscheen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41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NIET AAN HET GEHELE VOLK</a:t>
            </a:r>
            <a:r>
              <a:rPr lang="nl-NL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doch aan de getuigen,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die door God tevoren gekozen waren...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D56E514-B27D-A16B-985F-5D31D5F06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20162"/>
            <a:ext cx="9144000" cy="91891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FF84F03-550C-5213-60FD-DE07FBD2B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39081"/>
            <a:ext cx="9144000" cy="91891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A1D60DF-DF58-0B51-FB64-DF0F2FC28E6D}"/>
              </a:ext>
            </a:extLst>
          </p:cNvPr>
          <p:cNvSpPr txBox="1"/>
          <p:nvPr/>
        </p:nvSpPr>
        <p:spPr>
          <a:xfrm>
            <a:off x="1259632" y="3785437"/>
            <a:ext cx="4752528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i.t.t. bij zijn terugkeer...&gt; </a:t>
            </a:r>
          </a:p>
        </p:txBody>
      </p:sp>
    </p:spTree>
    <p:extLst>
      <p:ext uri="{BB962C8B-B14F-4D97-AF65-F5344CB8AC3E}">
        <p14:creationId xmlns:p14="http://schemas.microsoft.com/office/powerpoint/2010/main" val="220248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Openbaring 1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Zie, Hij komt met de wolken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2800" b="1" u="sng">
                <a:latin typeface="Verdana" pitchFamily="34" charset="0"/>
                <a:ea typeface="Verdana" pitchFamily="34" charset="0"/>
                <a:cs typeface="Verdana" pitchFamily="34" charset="0"/>
              </a:rPr>
              <a:t>elk oog zal Hem zien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ook zij, die Hem hebben doorstoken;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en alle stammen </a:t>
            </a:r>
            <a:r>
              <a:rPr lang="nl-NL" sz="2800" i="1">
                <a:latin typeface="Verdana" pitchFamily="34" charset="0"/>
                <a:ea typeface="Verdana" pitchFamily="34" charset="0"/>
                <a:cs typeface="Verdana" pitchFamily="34" charset="0"/>
              </a:rPr>
              <a:t>van het land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zullen over Hem weeklagen. Ja, amen.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2C30107-2A24-5D0E-ACB0-76C1F0FB8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35226"/>
            <a:ext cx="9144000" cy="182277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DA797FF-7C6F-C3D9-FB61-24E3EEDE169C}"/>
              </a:ext>
            </a:extLst>
          </p:cNvPr>
          <p:cNvSpPr txBox="1"/>
          <p:nvPr/>
        </p:nvSpPr>
        <p:spPr>
          <a:xfrm>
            <a:off x="971600" y="3272054"/>
            <a:ext cx="6768752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en uiteindelijk zal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ieder creatuur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voor Hem buigen en Hem belijden tot eer van God de Vader (Filp.2:9-11) </a:t>
            </a:r>
          </a:p>
        </p:txBody>
      </p:sp>
    </p:spTree>
    <p:extLst>
      <p:ext uri="{BB962C8B-B14F-4D97-AF65-F5344CB8AC3E}">
        <p14:creationId xmlns:p14="http://schemas.microsoft.com/office/powerpoint/2010/main" val="227941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7463A6D-1CFB-4BB0-B066-A4877C775A3C}"/>
              </a:ext>
            </a:extLst>
          </p:cNvPr>
          <p:cNvSpPr txBox="1"/>
          <p:nvPr/>
        </p:nvSpPr>
        <p:spPr>
          <a:xfrm>
            <a:off x="-5040" y="0"/>
            <a:ext cx="9149040" cy="60939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vijf bewijzen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(samenvattend):</a:t>
            </a:r>
          </a:p>
          <a:p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1062990" lvl="1" indent="-514350">
              <a:buFont typeface="+mj-lt"/>
              <a:buAutoNum type="arabicPeriod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het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lege graf</a:t>
            </a:r>
          </a:p>
          <a:p>
            <a:pPr marL="1062990" lvl="1" indent="-514350">
              <a:buFont typeface="+mj-lt"/>
              <a:buAutoNum type="arabicPeriod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1062990" lvl="1" indent="-514350">
              <a:buFont typeface="+mj-lt"/>
              <a:buAutoNum type="arabicPeriod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vele getuigen</a:t>
            </a:r>
          </a:p>
          <a:p>
            <a:pPr marL="1062990" lvl="1" indent="-514350">
              <a:buFont typeface="+mj-lt"/>
              <a:buAutoNum type="arabicPeriod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1062990" lvl="1" indent="-514350">
              <a:buFont typeface="+mj-lt"/>
              <a:buAutoNum type="arabicPeriod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unanieme getuigen</a:t>
            </a:r>
          </a:p>
          <a:p>
            <a:pPr marL="1062990" lvl="1" indent="-514350">
              <a:buFont typeface="+mj-lt"/>
              <a:buAutoNum type="arabicPeriod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1062990" lvl="1" indent="-514350">
              <a:buFont typeface="+mj-lt"/>
              <a:buAutoNum type="arabicPeriod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onverdachte getuigen</a:t>
            </a:r>
          </a:p>
          <a:p>
            <a:pPr marL="1062990" lvl="1" indent="-514350">
              <a:buFont typeface="+mj-lt"/>
              <a:buAutoNum type="arabicPeriod"/>
            </a:pPr>
            <a:endParaRPr lang="nl-NL" sz="2600" b="1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1062990" lvl="1" indent="-514350">
              <a:buFont typeface="+mj-lt"/>
              <a:buAutoNum type="arabicPeriod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profetische getuigen</a:t>
            </a:r>
          </a:p>
          <a:p>
            <a:pPr marL="1062990" lvl="1" indent="-514350">
              <a:buFont typeface="+mj-lt"/>
              <a:buAutoNum type="arabicPeriod"/>
            </a:pPr>
            <a:endParaRPr lang="nl-NL" sz="2600" b="1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1062990" lvl="1" indent="-514350">
              <a:buFont typeface="+mj-lt"/>
              <a:buAutoNum type="arabicPeriod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lvl="3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het laatste, definitieve bewijs:</a:t>
            </a:r>
          </a:p>
          <a:p>
            <a:pPr lvl="4"/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zijn toekomstige onthulling! </a:t>
            </a:r>
          </a:p>
        </p:txBody>
      </p:sp>
    </p:spTree>
    <p:extLst>
      <p:ext uri="{BB962C8B-B14F-4D97-AF65-F5344CB8AC3E}">
        <p14:creationId xmlns:p14="http://schemas.microsoft.com/office/powerpoint/2010/main" val="3220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...hoe komen sommigen onder u ertoe te zeggen, dat er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geen opstanding der doden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is?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877BA69-0EE2-6E2F-578C-9D7A5A5BB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20162"/>
            <a:ext cx="9144000" cy="918919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90F0152-C11F-1832-E420-AB2F724F4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39081"/>
            <a:ext cx="9144000" cy="91891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58F49621-D733-3151-9D48-28C281EE4B26}"/>
              </a:ext>
            </a:extLst>
          </p:cNvPr>
          <p:cNvSpPr txBox="1"/>
          <p:nvPr/>
        </p:nvSpPr>
        <p:spPr>
          <a:xfrm>
            <a:off x="1043608" y="2769031"/>
            <a:ext cx="6048672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gangbare Griekse gedachte: 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mens heeft een onsterfelijke ziel</a:t>
            </a:r>
          </a:p>
        </p:txBody>
      </p:sp>
    </p:spTree>
    <p:extLst>
      <p:ext uri="{BB962C8B-B14F-4D97-AF65-F5344CB8AC3E}">
        <p14:creationId xmlns:p14="http://schemas.microsoft.com/office/powerpoint/2010/main" val="36780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13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Indien er geen opstanding der doden is,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dan is ook Christus niet opgewekt.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E29B43B-756C-E3A4-2FB0-26D8DFF40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1017"/>
            <a:ext cx="9144000" cy="91891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38001F4-E882-3CA0-FAAC-70C1B26F8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0" y="5939081"/>
            <a:ext cx="9144000" cy="9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14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En indien Christus niet is opgewekt,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dan is immers onze prediking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zonder inhoud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zonder inhoud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is ook uw geloof.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2712CD1-377A-480F-9FDA-2F3F7E927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2458"/>
            <a:ext cx="9144000" cy="182277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6F20CA9-37E8-A822-0CDF-3A79A5C94051}"/>
              </a:ext>
            </a:extLst>
          </p:cNvPr>
          <p:cNvSpPr txBox="1"/>
          <p:nvPr/>
        </p:nvSpPr>
        <p:spPr>
          <a:xfrm>
            <a:off x="827584" y="2782669"/>
            <a:ext cx="7884368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positief gegeformuleerd:</a:t>
            </a: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inhoud van de prediking en het geloof 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is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de opgewekte Christus</a:t>
            </a:r>
          </a:p>
        </p:txBody>
      </p:sp>
    </p:spTree>
    <p:extLst>
      <p:ext uri="{BB962C8B-B14F-4D97-AF65-F5344CB8AC3E}">
        <p14:creationId xmlns:p14="http://schemas.microsoft.com/office/powerpoint/2010/main" val="37438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1979712" y="0"/>
            <a:ext cx="518457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1Korinthe 15 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(NBG</a:t>
            </a:r>
            <a:r>
              <a:rPr lang="nl-NL" sz="20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2000" i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baseline="30000">
                <a:latin typeface="Verdana" pitchFamily="34" charset="0"/>
                <a:ea typeface="Verdana" pitchFamily="34" charset="0"/>
              </a:rPr>
              <a:t>15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Dan blijken wij ook </a:t>
            </a:r>
          </a:p>
          <a:p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valse getuigen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van God te zijn,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want dan hebben wij tegen God in getuigd, </a:t>
            </a:r>
          </a:p>
          <a:p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dat Hij de Christus opgewekt heeft...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B75AD7B-B488-D204-D62D-EC8217640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35226"/>
            <a:ext cx="9144000" cy="182277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5D11BE6-CD11-FE9C-9C1A-DF49157E99C1}"/>
              </a:ext>
            </a:extLst>
          </p:cNvPr>
          <p:cNvSpPr txBox="1"/>
          <p:nvPr/>
        </p:nvSpPr>
        <p:spPr>
          <a:xfrm>
            <a:off x="683568" y="2646957"/>
            <a:ext cx="7128792" cy="20928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 dirty="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getuigen - juridisch begrip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 dirty="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iemand die verklaart iets gezien </a:t>
            </a:r>
            <a:br>
              <a:rPr lang="nl-NL" sz="2600" dirty="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 dirty="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en/of gehoord te hebben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 dirty="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"valse getuigen van God"</a:t>
            </a:r>
          </a:p>
          <a:p>
            <a:pPr lvl="1"/>
            <a:r>
              <a:rPr lang="nl-NL" sz="2600" dirty="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meineed = opzettelijk vals getuigen </a:t>
            </a:r>
          </a:p>
        </p:txBody>
      </p:sp>
    </p:spTree>
    <p:extLst>
      <p:ext uri="{BB962C8B-B14F-4D97-AF65-F5344CB8AC3E}">
        <p14:creationId xmlns:p14="http://schemas.microsoft.com/office/powerpoint/2010/main" val="377628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3840D64-6C23-EF15-1771-234A6E30A336}"/>
              </a:ext>
            </a:extLst>
          </p:cNvPr>
          <p:cNvSpPr/>
          <p:nvPr/>
        </p:nvSpPr>
        <p:spPr>
          <a:xfrm>
            <a:off x="2566483" y="1844824"/>
            <a:ext cx="4011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BEWIJZEN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D5D4D36-3E7C-431D-D64B-FAD84C0948B5}"/>
              </a:ext>
            </a:extLst>
          </p:cNvPr>
          <p:cNvSpPr/>
          <p:nvPr/>
        </p:nvSpPr>
        <p:spPr>
          <a:xfrm>
            <a:off x="2346393" y="2967335"/>
            <a:ext cx="4451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1. het lege graf</a:t>
            </a:r>
          </a:p>
        </p:txBody>
      </p:sp>
    </p:spTree>
    <p:extLst>
      <p:ext uri="{BB962C8B-B14F-4D97-AF65-F5344CB8AC3E}">
        <p14:creationId xmlns:p14="http://schemas.microsoft.com/office/powerpoint/2010/main" val="371236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7463A6D-1CFB-4BB0-B066-A4877C775A3C}"/>
              </a:ext>
            </a:extLst>
          </p:cNvPr>
          <p:cNvSpPr txBox="1"/>
          <p:nvPr/>
        </p:nvSpPr>
        <p:spPr>
          <a:xfrm>
            <a:off x="-5040" y="0"/>
            <a:ext cx="9149040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in 1Korinthe 15 een 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impliciet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argument (=onuitgesproken)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het lege graf is een </a:t>
            </a: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indirect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bewijs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het narratief onder het volk was dat de leerlingen Jezus' lichaam zouden hebben gestolen (Mat.28:11-15)</a:t>
            </a:r>
          </a:p>
          <a:p>
            <a:pPr marL="1005840" lvl="1" indent="-457200">
              <a:buFont typeface="Arial" panose="020B0604020202020204" pitchFamily="34" charset="0"/>
              <a:buChar char="•"/>
            </a:pPr>
            <a:r>
              <a:rPr lang="nl-N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onbetwist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: Jezus' graf was leeg!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DE18C98-E0DF-5605-592F-BB35BF4C2455}"/>
              </a:ext>
            </a:extLst>
          </p:cNvPr>
          <p:cNvSpPr txBox="1"/>
          <p:nvPr/>
        </p:nvSpPr>
        <p:spPr>
          <a:xfrm>
            <a:off x="8532440" y="0"/>
            <a:ext cx="61156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0318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3840D64-6C23-EF15-1771-234A6E30A336}"/>
              </a:ext>
            </a:extLst>
          </p:cNvPr>
          <p:cNvSpPr/>
          <p:nvPr/>
        </p:nvSpPr>
        <p:spPr>
          <a:xfrm>
            <a:off x="2566483" y="1844824"/>
            <a:ext cx="4011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BEWIJZEN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D5D4D36-3E7C-431D-D64B-FAD84C0948B5}"/>
              </a:ext>
            </a:extLst>
          </p:cNvPr>
          <p:cNvSpPr/>
          <p:nvPr/>
        </p:nvSpPr>
        <p:spPr>
          <a:xfrm>
            <a:off x="1779606" y="2967335"/>
            <a:ext cx="558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2. de vele getuigen</a:t>
            </a:r>
          </a:p>
        </p:txBody>
      </p:sp>
    </p:spTree>
    <p:extLst>
      <p:ext uri="{BB962C8B-B14F-4D97-AF65-F5344CB8AC3E}">
        <p14:creationId xmlns:p14="http://schemas.microsoft.com/office/powerpoint/2010/main" val="2464398504"/>
      </p:ext>
    </p:extLst>
  </p:cSld>
  <p:clrMapOvr>
    <a:masterClrMapping/>
  </p:clrMapOvr>
</p:sld>
</file>

<file path=ppt/theme/theme1.xml><?xml version="1.0" encoding="utf-8"?>
<a:theme xmlns:a="http://schemas.openxmlformats.org/drawingml/2006/main" name="16 bij 10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atisch" id="{5CD347E1-6F67-4838-B2CF-9E39CC1BD2D1}" vid="{46C50E3D-1AEE-48AF-A35D-9C047A341C2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thematisch</Template>
  <TotalTime>327</TotalTime>
  <Words>968</Words>
  <Application>Microsoft Office PowerPoint</Application>
  <PresentationFormat>Diavoorstelling (4:3)</PresentationFormat>
  <Paragraphs>176</Paragraphs>
  <Slides>28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4" baseType="lpstr">
      <vt:lpstr>Arial</vt:lpstr>
      <vt:lpstr>Calibri</vt:lpstr>
      <vt:lpstr>Segoe Print</vt:lpstr>
      <vt:lpstr>Verdana</vt:lpstr>
      <vt:lpstr>Wingdings</vt:lpstr>
      <vt:lpstr>16 bij 10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André Piet</dc:creator>
  <cp:lastModifiedBy>J.K. Withoff</cp:lastModifiedBy>
  <cp:revision>2</cp:revision>
  <cp:lastPrinted>2024-04-06T14:47:19Z</cp:lastPrinted>
  <dcterms:created xsi:type="dcterms:W3CDTF">2024-04-06T13:06:15Z</dcterms:created>
  <dcterms:modified xsi:type="dcterms:W3CDTF">2024-04-08T17:09:17Z</dcterms:modified>
</cp:coreProperties>
</file>